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2" r:id="rId6"/>
    <p:sldId id="261" r:id="rId7"/>
    <p:sldId id="267" r:id="rId8"/>
    <p:sldId id="258" r:id="rId9"/>
    <p:sldId id="259" r:id="rId10"/>
    <p:sldId id="269" r:id="rId11"/>
    <p:sldId id="263" r:id="rId12"/>
    <p:sldId id="264" r:id="rId13"/>
    <p:sldId id="268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9EA6962-68C0-468D-8B59-43C15FB7F76F}">
          <p14:sldIdLst>
            <p14:sldId id="256"/>
            <p14:sldId id="257"/>
          </p14:sldIdLst>
        </p14:section>
        <p14:section name="Project management" id="{08AA6E9F-DA7A-4B5D-B493-90F909C6E000}">
          <p14:sldIdLst>
            <p14:sldId id="260"/>
            <p14:sldId id="266"/>
            <p14:sldId id="262"/>
            <p14:sldId id="261"/>
            <p14:sldId id="267"/>
          </p14:sldIdLst>
        </p14:section>
        <p14:section name="SE framework" id="{04B3E185-9274-4CD7-B4A1-59E53762B6AF}">
          <p14:sldIdLst>
            <p14:sldId id="258"/>
            <p14:sldId id="259"/>
            <p14:sldId id="269"/>
            <p14:sldId id="263"/>
            <p14:sldId id="264"/>
            <p14:sldId id="268"/>
            <p14:sldId id="265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92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93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28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04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3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7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3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98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F746-FCCE-4F9E-8710-84D5424B3A70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0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SFM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Smart </a:t>
            </a:r>
            <a:r>
              <a:rPr lang="nb-NO" dirty="0" err="1" smtClean="0"/>
              <a:t>facility</a:t>
            </a:r>
            <a:r>
              <a:rPr lang="nb-NO" dirty="0" smtClean="0"/>
              <a:t>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83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HVAC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23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Stakeholders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4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analysis 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25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CONOPS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 smtClean="0"/>
              <a:t>PUT SYSTEM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18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State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three</a:t>
            </a:r>
            <a:r>
              <a:rPr lang="nb-NO" dirty="0" smtClean="0"/>
              <a:t> design </a:t>
            </a:r>
            <a:r>
              <a:rPr lang="nb-NO" dirty="0" err="1" smtClean="0"/>
              <a:t>concepts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 smtClean="0"/>
              <a:t>PUT </a:t>
            </a:r>
            <a:r>
              <a:rPr lang="nb-NO" dirty="0" err="1" smtClean="0"/>
              <a:t>Selection</a:t>
            </a:r>
            <a:r>
              <a:rPr lang="nb-NO" dirty="0" smtClean="0"/>
              <a:t> </a:t>
            </a:r>
            <a:r>
              <a:rPr lang="nb-NO" dirty="0" err="1" smtClean="0"/>
              <a:t>matrixes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55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System </a:t>
            </a:r>
            <a:r>
              <a:rPr lang="nb-NO" dirty="0" err="1" smtClean="0"/>
              <a:t>requirements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0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Functional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3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Functional</a:t>
            </a:r>
            <a:r>
              <a:rPr lang="nb-NO" dirty="0" smtClean="0"/>
              <a:t> </a:t>
            </a:r>
            <a:r>
              <a:rPr lang="nb-NO" dirty="0" err="1" smtClean="0"/>
              <a:t>block</a:t>
            </a:r>
            <a:r>
              <a:rPr lang="nb-NO" dirty="0" smtClean="0"/>
              <a:t> diagram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077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IDEF0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23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User </a:t>
            </a:r>
            <a:r>
              <a:rPr lang="nb-NO" dirty="0" err="1" smtClean="0"/>
              <a:t>interface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8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Facility Management</a:t>
            </a:r>
            <a:endParaRPr lang="en-US" dirty="0"/>
          </a:p>
        </p:txBody>
      </p:sp>
      <p:sp>
        <p:nvSpPr>
          <p:cNvPr id="5" name="Plassholder for innhol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innhold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64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HW </a:t>
            </a:r>
            <a:r>
              <a:rPr lang="nb-NO" dirty="0" err="1" smtClean="0"/>
              <a:t>block</a:t>
            </a:r>
            <a:r>
              <a:rPr lang="nb-NO" dirty="0" smtClean="0"/>
              <a:t> diagram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PUT system </a:t>
            </a:r>
            <a:r>
              <a:rPr lang="nb-NO" dirty="0" err="1" smtClean="0"/>
              <a:t>overview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HW </a:t>
            </a:r>
            <a:r>
              <a:rPr lang="nb-NO" dirty="0" err="1" smtClean="0"/>
              <a:t>blocks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51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Bill of materials (BoM)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PUT BoM table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39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Documents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PM</a:t>
            </a:r>
          </a:p>
          <a:p>
            <a:r>
              <a:rPr lang="nb-NO" dirty="0" smtClean="0"/>
              <a:t>BRR</a:t>
            </a:r>
          </a:p>
          <a:p>
            <a:r>
              <a:rPr lang="nb-NO" dirty="0" smtClean="0"/>
              <a:t>SRR</a:t>
            </a:r>
          </a:p>
          <a:p>
            <a:r>
              <a:rPr lang="nb-NO" dirty="0" smtClean="0"/>
              <a:t>CONOPS</a:t>
            </a:r>
          </a:p>
          <a:p>
            <a:r>
              <a:rPr lang="nb-NO" dirty="0" smtClean="0"/>
              <a:t>SDR</a:t>
            </a:r>
          </a:p>
          <a:p>
            <a:r>
              <a:rPr lang="nb-NO" dirty="0" smtClean="0"/>
              <a:t>PDR</a:t>
            </a:r>
          </a:p>
          <a:p>
            <a:r>
              <a:rPr lang="nb-NO" dirty="0" smtClean="0"/>
              <a:t>CDR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632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Summary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9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References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533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58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Project management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1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Taxonomy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98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WBS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86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GANNT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7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1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SFM introduction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63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(Study case) 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3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78</Words>
  <Application>Microsoft Office PowerPoint</Application>
  <PresentationFormat>Widescreen</PresentationFormat>
  <Paragraphs>37</Paragraphs>
  <Slides>25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Office-tema</vt:lpstr>
      <vt:lpstr>SFM</vt:lpstr>
      <vt:lpstr>Smart Facility Management</vt:lpstr>
      <vt:lpstr>Project management</vt:lpstr>
      <vt:lpstr>Taxonomy</vt:lpstr>
      <vt:lpstr>WBS</vt:lpstr>
      <vt:lpstr>GANNT</vt:lpstr>
      <vt:lpstr>Risk management</vt:lpstr>
      <vt:lpstr>SFM introduction</vt:lpstr>
      <vt:lpstr>Opportunity (Study case) </vt:lpstr>
      <vt:lpstr>Current HVAC</vt:lpstr>
      <vt:lpstr>Stakeholders</vt:lpstr>
      <vt:lpstr>Survey analysis </vt:lpstr>
      <vt:lpstr>CONOPS</vt:lpstr>
      <vt:lpstr>Design concepts</vt:lpstr>
      <vt:lpstr>System requirements</vt:lpstr>
      <vt:lpstr>Functional analysis</vt:lpstr>
      <vt:lpstr>Functional block diagram</vt:lpstr>
      <vt:lpstr>IDEF0</vt:lpstr>
      <vt:lpstr>User interface</vt:lpstr>
      <vt:lpstr>HW block diagram</vt:lpstr>
      <vt:lpstr>Bill of materials (BoM)</vt:lpstr>
      <vt:lpstr>Documents</vt:lpstr>
      <vt:lpstr>Summary</vt:lpstr>
      <vt:lpstr>References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Håkon Hedlund</dc:creator>
  <cp:lastModifiedBy>Håkon Hedlund</cp:lastModifiedBy>
  <cp:revision>7</cp:revision>
  <dcterms:created xsi:type="dcterms:W3CDTF">2016-05-09T08:08:16Z</dcterms:created>
  <dcterms:modified xsi:type="dcterms:W3CDTF">2016-05-09T10:01:29Z</dcterms:modified>
</cp:coreProperties>
</file>