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2409C-C3F7-4856-992A-BC889D7EE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C43321-6A4E-444A-9CA2-AAF0739C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65BB0-D85E-4248-B6D5-779486D3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C0D103-27C3-4316-8E4B-A74E057A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9A9B72-68AD-4CE1-8134-C39B1FE0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5817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40E7F-DAB1-4F0B-837A-73408D30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50102F-1B84-4DE5-A181-CCB33F78C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5CC9F-15E5-40F7-8409-2AD2E514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10FFA4-44F3-4F29-AB99-9E6F2237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ECD19-3F75-4A85-B6FD-06C3FA80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99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817620-8A62-44B8-9137-738D504D8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85583B-5001-4082-BC2E-E0D42BA90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B05DEA-A47E-49A1-96EF-A404767E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EB234-15D9-4DB5-A779-C0B92581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C076E4-8807-437C-A56D-14E76A82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525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65C16-676B-4FFC-A3B3-8E9CBA44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36B8A-6854-46CA-B57A-F86EE51EB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3B3C17-C6D9-49C4-8111-5E50B6C2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80985-7B7C-4450-A79A-F7755CD7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6EBB0-1FC5-4F42-BA74-7F039BAE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32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B744F-6EF8-4C60-80E9-E7782C7B8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E361B-DDFD-4AB4-B8D8-DB21D28E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E35BEC-89E5-4364-BD22-36EF19A2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6746D-3EE1-4390-B01E-1F3155815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6B9A19-61F2-4DE1-8542-525D481D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998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62A4E-BE2B-4501-B601-C57B3B40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3FEA7-8C97-4A78-AF3B-F91C61D7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BBFBD9-1966-492F-B4AF-861972DB1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534653-B62A-4561-8AF3-2BB74F6A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BD3B71-C2F7-4538-A01A-2C904A60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0434CD-1550-4E12-A294-47F48D8D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35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96929-9D81-44DB-BB5C-F11A1520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11EA0B-AA33-437F-B635-0862F2BDC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A13EAB-196C-4BDE-AB17-F53B09D4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F53292-AA2C-405E-BEE0-A36BADF68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13B0E51-ABBE-4F8C-9F0D-8337B8190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F736FD-28EB-4D42-B4FE-9C24FF29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9595B9-0D1F-40CA-AA6B-B374A7D3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9F0F9FB-D286-4680-8930-153B76F2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344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5AFA3-6FC2-4CA7-8FAD-548FE1FA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D1AE9E-4421-46B1-9EED-8C47A93C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3522A8-FC3E-4310-B139-9A232499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D2E6AD-B0CF-453A-AF5C-349E0DD4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41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C61233-1D4E-48F9-A35A-73C66424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8C149C-69B2-4098-B3C9-B4690C4E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42C9CD-59EF-44EA-8DC0-2AB2A3AF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52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483E9-903A-4C58-9F0E-49D08698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FCB8B-AEFE-4E71-8FE2-22F18505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7EDE9A-D428-49F7-9095-4D84C8D6A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40BF1A-C1AD-4E6C-B943-90DCCE8A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9B303C-D499-4F30-A644-0912AD7A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A42146-598C-4F73-84F1-EAE17A99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84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6E5E-DD6F-4120-9825-2208948A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902A8C-6BD3-44AC-B02B-2BAC6BF37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3901E1-A49E-4946-B4EE-3ADEE9913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BE4373-C763-4889-9F08-7266729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C28E2F-4B65-433F-9FA3-45838997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628C4D-1EB4-44D1-AF3A-526CD0B1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50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DBB7305-89BB-4ED7-B95C-B77E23202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BD7B8-EA33-46FC-8286-206B3B737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317A4A-30D9-4E04-92B1-95F4F2DF9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EF44F-2A86-4AF7-8E18-6FAD09F8F887}" type="datetimeFigureOut">
              <a:rPr lang="es-MX" smtClean="0"/>
              <a:t>29/09/2021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7F3852-8941-49E9-BEE9-BEB5379BD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9F995-7096-413A-B4CC-D439C8CB8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355E1-8488-43C7-84ED-A4E24B43D1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133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8341FEB8-8477-402E-A7D6-B4D648B476FE}"/>
              </a:ext>
            </a:extLst>
          </p:cNvPr>
          <p:cNvSpPr txBox="1"/>
          <p:nvPr/>
        </p:nvSpPr>
        <p:spPr>
          <a:xfrm>
            <a:off x="861237" y="627321"/>
            <a:ext cx="6209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Factor integrante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432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8CCC5F-CD6E-4F4E-9FD7-D671647838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19" t="42700" r="18829" b="11055"/>
          <a:stretch/>
        </p:blipFill>
        <p:spPr>
          <a:xfrm>
            <a:off x="0" y="257537"/>
            <a:ext cx="5139159" cy="31714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5C532AC-CAB8-4030-85F9-3EA71E9F27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61" t="42700" r="25095" b="17806"/>
          <a:stretch/>
        </p:blipFill>
        <p:spPr>
          <a:xfrm>
            <a:off x="5139159" y="489030"/>
            <a:ext cx="3784921" cy="27084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EC3E5F-2DB3-40E8-87CE-0C53AB8434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480" t="53375" r="25475" b="7132"/>
          <a:stretch/>
        </p:blipFill>
        <p:spPr>
          <a:xfrm>
            <a:off x="590310" y="3683641"/>
            <a:ext cx="3784921" cy="270847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667AE8-315A-4C2F-A303-7BBF612832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576" t="41181" r="26804" b="19325"/>
          <a:stretch/>
        </p:blipFill>
        <p:spPr>
          <a:xfrm>
            <a:off x="4861367" y="3660493"/>
            <a:ext cx="3611300" cy="27084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949090-A8C2-4A92-8340-D7EFA580BB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3861" t="18059" r="27943" b="53376"/>
          <a:stretch/>
        </p:blipFill>
        <p:spPr>
          <a:xfrm>
            <a:off x="8657864" y="4247908"/>
            <a:ext cx="3437681" cy="19590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F7942B1-04AB-491F-938C-7CA2BB2E3C7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5000" t="38059" r="26804" b="43460"/>
          <a:stretch/>
        </p:blipFill>
        <p:spPr>
          <a:xfrm>
            <a:off x="8924080" y="2062465"/>
            <a:ext cx="2970689" cy="10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0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C5039E-F06A-4E13-A0E5-818C03EA61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8" t="20084" r="18294" b="65907"/>
          <a:stretch/>
        </p:blipFill>
        <p:spPr>
          <a:xfrm>
            <a:off x="462988" y="549938"/>
            <a:ext cx="5798916" cy="9607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B01B823-065B-4151-B51A-3942984A5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2" t="24304" r="18354" b="40760"/>
          <a:stretch/>
        </p:blipFill>
        <p:spPr>
          <a:xfrm>
            <a:off x="6643868" y="428262"/>
            <a:ext cx="4749703" cy="20024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F6A798-41A0-4C0B-A7E1-28A842B1FD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06" t="25485" r="19968" b="26582"/>
          <a:stretch/>
        </p:blipFill>
        <p:spPr>
          <a:xfrm>
            <a:off x="462988" y="1568512"/>
            <a:ext cx="5798916" cy="35114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DA98C4D-482B-48F9-962D-5B77A87E83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4367" t="19916" r="18069" b="66076"/>
          <a:stretch/>
        </p:blipFill>
        <p:spPr>
          <a:xfrm>
            <a:off x="6393083" y="2569578"/>
            <a:ext cx="5798917" cy="9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02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1</cp:revision>
  <dcterms:created xsi:type="dcterms:W3CDTF">2021-09-29T21:13:46Z</dcterms:created>
  <dcterms:modified xsi:type="dcterms:W3CDTF">2021-09-29T21:41:12Z</dcterms:modified>
</cp:coreProperties>
</file>