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FEBA-058B-4246-A82B-3D7FB49B6D7C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97139A-BEE8-4C98-B6FC-999F25E1AC7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796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FEBA-058B-4246-A82B-3D7FB49B6D7C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139A-BEE8-4C98-B6FC-999F25E1AC71}" type="slidenum">
              <a:rPr lang="es-MX" smtClean="0"/>
              <a:t>‹Nº›</a:t>
            </a:fld>
            <a:endParaRPr lang="es-MX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79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FEBA-058B-4246-A82B-3D7FB49B6D7C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139A-BEE8-4C98-B6FC-999F25E1AC7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0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FEBA-058B-4246-A82B-3D7FB49B6D7C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139A-BEE8-4C98-B6FC-999F25E1AC71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235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FEBA-058B-4246-A82B-3D7FB49B6D7C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139A-BEE8-4C98-B6FC-999F25E1AC7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4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FEBA-058B-4246-A82B-3D7FB49B6D7C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139A-BEE8-4C98-B6FC-999F25E1AC71}" type="slidenum">
              <a:rPr lang="es-MX" smtClean="0"/>
              <a:t>‹Nº›</a:t>
            </a:fld>
            <a:endParaRPr lang="es-MX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9362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FEBA-058B-4246-A82B-3D7FB49B6D7C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139A-BEE8-4C98-B6FC-999F25E1AC71}" type="slidenum">
              <a:rPr lang="es-MX" smtClean="0"/>
              <a:t>‹Nº›</a:t>
            </a:fld>
            <a:endParaRPr lang="es-MX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852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FEBA-058B-4246-A82B-3D7FB49B6D7C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139A-BEE8-4C98-B6FC-999F25E1AC71}" type="slidenum">
              <a:rPr lang="es-MX" smtClean="0"/>
              <a:t>‹Nº›</a:t>
            </a:fld>
            <a:endParaRPr lang="es-MX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FEBA-058B-4246-A82B-3D7FB49B6D7C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139A-BEE8-4C98-B6FC-999F25E1AC7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8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1FEBA-058B-4246-A82B-3D7FB49B6D7C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139A-BEE8-4C98-B6FC-999F25E1AC7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47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01FEBA-058B-4246-A82B-3D7FB49B6D7C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7139A-BEE8-4C98-B6FC-999F25E1AC71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2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1FEBA-058B-4246-A82B-3D7FB49B6D7C}" type="datetimeFigureOut">
              <a:rPr lang="es-MX" smtClean="0"/>
              <a:t>22/08/2021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97139A-BEE8-4C98-B6FC-999F25E1AC71}" type="slidenum">
              <a:rPr lang="es-MX" smtClean="0"/>
              <a:t>‹Nº›</a:t>
            </a:fld>
            <a:endParaRPr lang="es-MX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CCF9229-A1C7-4D33-8B63-A41790AF2B68}"/>
              </a:ext>
            </a:extLst>
          </p:cNvPr>
          <p:cNvSpPr/>
          <p:nvPr/>
        </p:nvSpPr>
        <p:spPr>
          <a:xfrm>
            <a:off x="2946259" y="341093"/>
            <a:ext cx="62994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Ingeniero en software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751CA9B-7BCD-4F75-B240-C12ED20AB9E0}"/>
              </a:ext>
            </a:extLst>
          </p:cNvPr>
          <p:cNvSpPr/>
          <p:nvPr/>
        </p:nvSpPr>
        <p:spPr>
          <a:xfrm>
            <a:off x="297713" y="1873033"/>
            <a:ext cx="3168502" cy="16357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Desarrollar los productos de software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556ACE-9EB0-44D4-90AD-6FDAB98AA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052" y="4507318"/>
            <a:ext cx="3267656" cy="2169928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CD197A98-3B3E-4F49-8655-07E7DD8A78B0}"/>
              </a:ext>
            </a:extLst>
          </p:cNvPr>
          <p:cNvSpPr/>
          <p:nvPr/>
        </p:nvSpPr>
        <p:spPr>
          <a:xfrm>
            <a:off x="637955" y="5645888"/>
            <a:ext cx="1892594" cy="10313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Especialista en TICS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6DECB9-FFD3-40A0-AFDC-8F607F66ED81}"/>
              </a:ext>
            </a:extLst>
          </p:cNvPr>
          <p:cNvSpPr/>
          <p:nvPr/>
        </p:nvSpPr>
        <p:spPr>
          <a:xfrm>
            <a:off x="9245740" y="1666653"/>
            <a:ext cx="1892595" cy="11748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Resolución de problemas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02F129A-D7D4-40BC-9637-A2D3159457BB}"/>
              </a:ext>
            </a:extLst>
          </p:cNvPr>
          <p:cNvSpPr/>
          <p:nvPr/>
        </p:nvSpPr>
        <p:spPr>
          <a:xfrm>
            <a:off x="4646428" y="5816009"/>
            <a:ext cx="1573619" cy="6911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Enfoque lógico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2B25142-B046-4BB4-B10B-B81AADB56F00}"/>
              </a:ext>
            </a:extLst>
          </p:cNvPr>
          <p:cNvSpPr/>
          <p:nvPr/>
        </p:nvSpPr>
        <p:spPr>
          <a:xfrm>
            <a:off x="4646428" y="1863357"/>
            <a:ext cx="2647507" cy="117489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Capacidades organizadas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2731BDC-D72C-4327-959D-A07A1455D457}"/>
              </a:ext>
            </a:extLst>
          </p:cNvPr>
          <p:cNvSpPr/>
          <p:nvPr/>
        </p:nvSpPr>
        <p:spPr>
          <a:xfrm>
            <a:off x="4646428" y="3508744"/>
            <a:ext cx="2647507" cy="153023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s-MX" dirty="0"/>
              <a:t>Enfoque flexible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5123D85-2207-4DE6-84C1-B1B88EAFC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13" y="3692210"/>
            <a:ext cx="2657460" cy="1770211"/>
          </a:xfrm>
          <a:prstGeom prst="rect">
            <a:avLst/>
          </a:prstGeom>
        </p:spPr>
      </p:pic>
      <p:sp>
        <p:nvSpPr>
          <p:cNvPr id="13" name="Rectángulo 12">
            <a:extLst>
              <a:ext uri="{FF2B5EF4-FFF2-40B4-BE49-F238E27FC236}">
                <a16:creationId xmlns:a16="http://schemas.microsoft.com/office/drawing/2014/main" id="{E6C20792-53F5-4E1E-96CB-B904C08B3D77}"/>
              </a:ext>
            </a:extLst>
          </p:cNvPr>
          <p:cNvSpPr/>
          <p:nvPr/>
        </p:nvSpPr>
        <p:spPr>
          <a:xfrm>
            <a:off x="9112102" y="3317358"/>
            <a:ext cx="1892595" cy="6990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Gran capacidad de comunicación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5BCC512-04A1-45A7-B9B4-18C2A7CC7FD6}"/>
              </a:ext>
            </a:extLst>
          </p:cNvPr>
          <p:cNvSpPr/>
          <p:nvPr/>
        </p:nvSpPr>
        <p:spPr>
          <a:xfrm>
            <a:off x="0" y="0"/>
            <a:ext cx="3168502" cy="6379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Carlos Alberto Gallegos Tena</a:t>
            </a:r>
          </a:p>
        </p:txBody>
      </p:sp>
    </p:spTree>
    <p:extLst>
      <p:ext uri="{BB962C8B-B14F-4D97-AF65-F5344CB8AC3E}">
        <p14:creationId xmlns:p14="http://schemas.microsoft.com/office/powerpoint/2010/main" val="1158453790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</TotalTime>
  <Words>28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Galería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1</cp:revision>
  <dcterms:created xsi:type="dcterms:W3CDTF">2021-08-23T01:33:57Z</dcterms:created>
  <dcterms:modified xsi:type="dcterms:W3CDTF">2021-08-23T01:45:39Z</dcterms:modified>
</cp:coreProperties>
</file>