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F0C9-F201-4C33-86E9-85DFB31D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946B8F-63D9-4DC1-A8B2-61B508D15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CFFB9-A15B-4855-8552-D92BF35A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1A402-875D-407A-900E-31E56286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780A0-75A1-46F0-9D25-92FD345D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4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F0F8-594B-4455-AA5E-F00ED185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0797C4-A5D9-44B7-9EDC-000CC831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E32D3-C582-4F5B-9411-13CE4961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3198EB-B071-4ED9-8354-DD1ACEFF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63AD2-F992-48D2-B51A-74503626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33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FA6D56-2EC5-4217-9A15-BF6C18A39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CB3D26-8AFB-4DA9-8140-0484D0CD8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17BA8-E3F0-4D93-97A9-710569C1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4FC395-4C3F-409E-B137-BD02802B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418981-7FF7-4E27-8128-F1206F32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44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F6330-99F3-4A97-8428-C71903CA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D228F-415A-48ED-B367-87685B1D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80F1C-5D2E-481F-A8B4-D6AEDEF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837D1-796D-4322-A879-80A25492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E6760A-65BE-4DE0-9A09-F0039DEB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560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EBC71-5415-4394-8F2B-AF7DD241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1F8B7E-C272-4526-A1AD-DFD2558D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053D7-2342-4412-95F9-8C51D1CD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8CF95D-0A25-4A4D-82F7-6B85F2E8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20C56F-491F-4A28-96B9-4A511092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604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CB0AD-D220-4AA4-9FDE-893E4853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5979F-D88B-4E61-A535-BADFC0922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4310E4-86C8-4046-8CB7-3B02625C2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47EE13-E6E0-4B9D-936A-D29A5CE7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3F1660-DC47-4A52-BA4E-FDB01327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BDFF59-76A9-4905-A7CC-F713842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75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9006C-0F18-4107-BA62-999DEC83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BDEFB-2E26-494C-B132-ADC7C565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D54A98-5352-441D-ACDF-982C0973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0C9EAA-A53A-49B4-A255-1D4F3167F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D01BC8-B6F1-44C3-AEF6-70205254D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0F630-34C6-4E49-9AB1-51A86319B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28900B-D63E-438A-93BC-52480848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9BE16-79FF-4677-816E-2EAEA27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46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12F7D-E6A1-4A95-8FAE-A25CE9AD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DA61AA-88B3-4A37-B5A1-D258B868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18B85C-380B-46AB-AD9A-931BDC4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4064EE-9FC6-4298-8AD4-5F09A6F8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696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24CBF5-90BF-43A5-8892-4741DAE8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3855FF-E22E-4209-8A9B-3076A7B7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BC7C19-0A7E-4DAC-9019-7DA24F56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11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CFE3-1CFF-4999-ABB9-4667FF1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E0B13-4E5C-4AA3-A2F9-8462BCB3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735B55-A2F3-4017-A662-4F4C7CE18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9C1D6D-960A-4E21-AA3C-1F0BE777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BE46A2-686E-4B34-AC56-7E1C1FA2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F6844C-C2A9-4DBB-B660-56D2D465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28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BB2C9-F593-4FF7-B042-2B19368B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1CFBBE-06A7-457D-A89D-A07D7FF00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B8054-9D05-46A5-B264-7312FFE9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7FA6CD-8F98-4CBE-8678-2AAA7439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98BA50-9DE5-460C-9528-5816A3E1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07C330-0505-4ABF-8AD3-F3892746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3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C30780-6677-4D4C-A187-63EEB633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8524B6-39BA-46D2-BC35-FDB4863F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9B01E-D9C9-425C-B17F-8314EB958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67FF5-390E-48E6-8E7D-D0667FABD77D}" type="datetimeFigureOut">
              <a:rPr lang="es-MX" smtClean="0"/>
              <a:t>29/08/2021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C36C7-49EC-463F-B590-CB1AFD2F9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462F3-AC3D-4D3A-9FCA-A3EFFA3BE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ED40-F6EF-47D6-B070-E1715144FD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7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57BE789-74A2-48CA-9E15-85FA0DE33435}"/>
              </a:ext>
            </a:extLst>
          </p:cNvPr>
          <p:cNvSpPr txBox="1"/>
          <p:nvPr/>
        </p:nvSpPr>
        <p:spPr>
          <a:xfrm>
            <a:off x="1477926" y="723014"/>
            <a:ext cx="572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Gallegos Tena Carlos Alberto</a:t>
            </a:r>
          </a:p>
          <a:p>
            <a:endParaRPr lang="es-MX" dirty="0"/>
          </a:p>
          <a:p>
            <a:r>
              <a:rPr lang="es-MX" dirty="0"/>
              <a:t>Tarea 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5DC736-01E7-4D76-807D-C73AAC5A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88" y="2779402"/>
            <a:ext cx="8947282" cy="25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1A60981-FECA-4822-A438-7CA3CAA70964}"/>
              </a:ext>
            </a:extLst>
          </p:cNvPr>
          <p:cNvSpPr/>
          <p:nvPr/>
        </p:nvSpPr>
        <p:spPr>
          <a:xfrm>
            <a:off x="2881423" y="180753"/>
            <a:ext cx="5816010" cy="1084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i="0">
                <a:solidFill>
                  <a:srgbClr val="444444"/>
                </a:solidFill>
                <a:effectLst/>
                <a:latin typeface="Helvetica Neue"/>
              </a:rPr>
              <a:t>CICLO DE VIDA VS ADMINISTRACION DE PROYECTOS</a:t>
            </a:r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199FFA-6A1F-41F0-9205-FCF161B9F33A}"/>
              </a:ext>
            </a:extLst>
          </p:cNvPr>
          <p:cNvSpPr txBox="1"/>
          <p:nvPr/>
        </p:nvSpPr>
        <p:spPr>
          <a:xfrm>
            <a:off x="549662" y="2313289"/>
            <a:ext cx="351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Metodología utilizada para alcanzar objetivos en un tiempo estimado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650B623-9145-428A-8727-DB034BC8B88F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305650" y="1265274"/>
            <a:ext cx="3483778" cy="104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3451B61-B45A-45FE-A2B6-D3264F3B14DF}"/>
              </a:ext>
            </a:extLst>
          </p:cNvPr>
          <p:cNvSpPr txBox="1"/>
          <p:nvPr/>
        </p:nvSpPr>
        <p:spPr>
          <a:xfrm>
            <a:off x="640847" y="3684469"/>
            <a:ext cx="332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Inicio, planeación, ejecución, monitoreo y cierre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C19AFD5-35F2-43EE-B645-A282ECE7795C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305650" y="2959620"/>
            <a:ext cx="0" cy="72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3277B43-5B53-4BCD-8AB8-2A211D603494}"/>
              </a:ext>
            </a:extLst>
          </p:cNvPr>
          <p:cNvSpPr/>
          <p:nvPr/>
        </p:nvSpPr>
        <p:spPr>
          <a:xfrm>
            <a:off x="8697433" y="1661193"/>
            <a:ext cx="2977117" cy="8455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Ciclo de vida del desarrollo de software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B174719-D972-4CEA-994D-0172ED06B182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H="1" flipV="1">
            <a:off x="5789428" y="1265274"/>
            <a:ext cx="4396564" cy="39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EA974CE-F7ED-401E-A9E6-FB747C599F0A}"/>
              </a:ext>
            </a:extLst>
          </p:cNvPr>
          <p:cNvSpPr/>
          <p:nvPr/>
        </p:nvSpPr>
        <p:spPr>
          <a:xfrm>
            <a:off x="8697433" y="3064692"/>
            <a:ext cx="2977114" cy="261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Comunicación</a:t>
            </a:r>
          </a:p>
          <a:p>
            <a:pPr algn="ctr"/>
            <a:r>
              <a:rPr lang="es-MX" dirty="0"/>
              <a:t>Planificación</a:t>
            </a:r>
          </a:p>
          <a:p>
            <a:pPr algn="ctr"/>
            <a:r>
              <a:rPr lang="es-MX" dirty="0"/>
              <a:t>Vialidad</a:t>
            </a:r>
          </a:p>
          <a:p>
            <a:pPr algn="ctr"/>
            <a:r>
              <a:rPr lang="es-MX" dirty="0"/>
              <a:t>Análisis</a:t>
            </a:r>
          </a:p>
          <a:p>
            <a:pPr algn="ctr"/>
            <a:r>
              <a:rPr lang="es-MX" dirty="0"/>
              <a:t>Diseño</a:t>
            </a:r>
          </a:p>
          <a:p>
            <a:pPr algn="ctr"/>
            <a:r>
              <a:rPr lang="es-MX" dirty="0"/>
              <a:t>Prueba</a:t>
            </a:r>
          </a:p>
          <a:p>
            <a:pPr algn="ctr"/>
            <a:r>
              <a:rPr lang="es-MX" dirty="0"/>
              <a:t>Implementación </a:t>
            </a:r>
          </a:p>
          <a:p>
            <a:pPr algn="ctr"/>
            <a:r>
              <a:rPr lang="es-MX" dirty="0"/>
              <a:t>Mantenimiento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B0E0EE2-7009-44D5-A92F-816C0A490BF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10185990" y="2506769"/>
            <a:ext cx="2" cy="55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3259A57-4B9E-478A-A534-316F564FB494}"/>
              </a:ext>
            </a:extLst>
          </p:cNvPr>
          <p:cNvSpPr txBox="1"/>
          <p:nvPr/>
        </p:nvSpPr>
        <p:spPr>
          <a:xfrm>
            <a:off x="3494568" y="5080137"/>
            <a:ext cx="348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 una buena combinación de ambos logramos un balance perfecto entre planificación y aplicación</a:t>
            </a:r>
          </a:p>
        </p:txBody>
      </p:sp>
    </p:spTree>
    <p:extLst>
      <p:ext uri="{BB962C8B-B14F-4D97-AF65-F5344CB8AC3E}">
        <p14:creationId xmlns:p14="http://schemas.microsoft.com/office/powerpoint/2010/main" val="1850468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1</cp:revision>
  <dcterms:created xsi:type="dcterms:W3CDTF">2021-08-30T01:55:09Z</dcterms:created>
  <dcterms:modified xsi:type="dcterms:W3CDTF">2021-08-30T02:23:35Z</dcterms:modified>
</cp:coreProperties>
</file>