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6C430-C370-4A5E-9D2F-1FD64660F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5B854E-C3E8-40E5-B914-27CE3233A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3D54C8-CA25-4E93-93F4-7682339F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4232-572F-47FE-A60B-9EE2D80EF030}" type="datetimeFigureOut">
              <a:rPr lang="es-MX" smtClean="0"/>
              <a:t>26/09/2021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008E6F-D56B-435E-9A7E-26F19B260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780EEC-1626-45C7-B677-CA4286EA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DF90-B167-4414-A01F-B4B263BC8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936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B4E9-3FFB-45D4-850C-63B8B22E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BDC63A-8A32-439C-A988-7502E81BB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FAF227-14D5-4729-BF32-9AA4CF4C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4232-572F-47FE-A60B-9EE2D80EF030}" type="datetimeFigureOut">
              <a:rPr lang="es-MX" smtClean="0"/>
              <a:t>26/09/2021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95FCF1-9A68-497A-8C91-3F6744A4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106EED-EF10-4CC7-9E5E-DFF2B683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DF90-B167-4414-A01F-B4B263BC8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817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C7CB53-5926-4398-8180-2D502B6D3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66DF58-C6FF-46EA-B586-782F3479A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D3FBD0-8D24-410A-8A1A-99A1167B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4232-572F-47FE-A60B-9EE2D80EF030}" type="datetimeFigureOut">
              <a:rPr lang="es-MX" smtClean="0"/>
              <a:t>26/09/2021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4889D-A907-44E9-9444-CFA175A9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248999-6DE8-46E1-9253-DC089A64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DF90-B167-4414-A01F-B4B263BC8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096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3C357-FE01-4F22-A2BE-39A9AD73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9BC786-E348-49FA-AB24-9C238964F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92812A-0D3F-4DB6-9B39-13C07A76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4232-572F-47FE-A60B-9EE2D80EF030}" type="datetimeFigureOut">
              <a:rPr lang="es-MX" smtClean="0"/>
              <a:t>26/09/2021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CD89DA-A9CE-4548-8DFD-7546E78E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5EA2EE-6BF3-4FF7-A1AB-84942BE2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DF90-B167-4414-A01F-B4B263BC8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608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ECFE2-717E-4102-A5B7-8BA866F1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818D7A-5246-4330-8982-FEA51855F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0D9D06-7602-4FB7-A065-9F236404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4232-572F-47FE-A60B-9EE2D80EF030}" type="datetimeFigureOut">
              <a:rPr lang="es-MX" smtClean="0"/>
              <a:t>26/09/2021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8154F4-7573-4AA6-92EE-3615408D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7FF540-2A4A-4875-A437-F9631BD4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DF90-B167-4414-A01F-B4B263BC8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867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96582-483D-48DB-8C24-4D8B749F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6D8FA3-8964-4B04-AC2F-77CA7B5FC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2D9054-C03C-473D-A1F8-11658C703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C6B59A-9EC9-4579-8E1B-B87F6E6B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4232-572F-47FE-A60B-9EE2D80EF030}" type="datetimeFigureOut">
              <a:rPr lang="es-MX" smtClean="0"/>
              <a:t>26/09/2021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BEBBB5-F722-42B9-A5DC-DA2FECF2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14964D-F69D-4BFC-9DE1-58B66C94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DF90-B167-4414-A01F-B4B263BC8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915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C7D38-7711-4077-856C-C32CF30C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4E99D3-92D8-4FA9-8E19-B207FD2CC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A95C73-AF14-4C8C-AABE-B976A00C4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C302F4-9C4F-4BA9-926A-2D3AE2166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4E3616D-563F-4ADD-A33D-933B72007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29C70B-3A2C-4B33-9719-2AEF22C6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4232-572F-47FE-A60B-9EE2D80EF030}" type="datetimeFigureOut">
              <a:rPr lang="es-MX" smtClean="0"/>
              <a:t>26/09/2021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4E066B-1CAF-4088-B2F6-3C1688C2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B6042B-3AB8-439C-88C6-17D37F9C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DF90-B167-4414-A01F-B4B263BC8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180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42238-E7C0-48B5-972E-9C49865E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77589C-D544-4EA2-82AD-E39706AC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4232-572F-47FE-A60B-9EE2D80EF030}" type="datetimeFigureOut">
              <a:rPr lang="es-MX" smtClean="0"/>
              <a:t>26/09/2021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C89A6A-0F2E-4C1B-9A66-F82DDF64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EF412E-96FD-467C-A087-92F930F3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DF90-B167-4414-A01F-B4B263BC8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063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9E8018-7625-459F-8BDA-11E01132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4232-572F-47FE-A60B-9EE2D80EF030}" type="datetimeFigureOut">
              <a:rPr lang="es-MX" smtClean="0"/>
              <a:t>26/09/2021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824B90-19EA-419A-A974-D34B84030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CC89A4-70C3-4940-A398-8ADF8909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DF90-B167-4414-A01F-B4B263BC8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689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1924C-48BC-45D9-AD92-24E66CED4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829E50-7C1F-4494-A3AE-9EA992E38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E5CB96-C9DB-49F3-9534-3B361A642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C2F4B0-9038-4399-9091-D6B0DD69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4232-572F-47FE-A60B-9EE2D80EF030}" type="datetimeFigureOut">
              <a:rPr lang="es-MX" smtClean="0"/>
              <a:t>26/09/2021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99EE2B-C34C-49B2-A8B6-02D3CD0F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A96C45-38EC-493B-BAAF-9C9FC69A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DF90-B167-4414-A01F-B4B263BC8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699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B6429-681E-45A0-BF3A-86E3C1BDE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0D07002-7F0B-4BA5-B948-6C85F0757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0632A8-BE39-49D4-AED2-6A9E8714B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D62628-532C-4073-A881-F822C262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4232-572F-47FE-A60B-9EE2D80EF030}" type="datetimeFigureOut">
              <a:rPr lang="es-MX" smtClean="0"/>
              <a:t>26/09/2021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BBCF67-DB21-4DDB-9974-54486390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5DF958-1CFE-4452-B8E5-1C1455E0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DF90-B167-4414-A01F-B4B263BC8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950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8AAB30-B75E-4C80-BE01-7D071F87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3F242A-6146-4245-ACA7-4D41A5319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6747C3-19B4-4179-BB01-0448EBA09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54232-572F-47FE-A60B-9EE2D80EF030}" type="datetimeFigureOut">
              <a:rPr lang="es-MX" smtClean="0"/>
              <a:t>26/09/2021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ADC3D5-4CDF-42B5-AF7F-ADD97E039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BE2B51-88F1-46BD-B82F-445C5A333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DF90-B167-4414-A01F-B4B263BC837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828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C5B5FF0-C820-449C-BF24-72C771CAD3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53" t="31562" r="24810" b="14599"/>
          <a:stretch/>
        </p:blipFill>
        <p:spPr>
          <a:xfrm>
            <a:off x="73564" y="25169"/>
            <a:ext cx="4508900" cy="321776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EFF1445-799E-4E85-A227-01655496E35E}"/>
              </a:ext>
            </a:extLst>
          </p:cNvPr>
          <p:cNvSpPr/>
          <p:nvPr/>
        </p:nvSpPr>
        <p:spPr>
          <a:xfrm>
            <a:off x="7187878" y="1890577"/>
            <a:ext cx="2118168" cy="1238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Máquina central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0DA0913-78B1-4576-BBB1-47F9875ABEE9}"/>
              </a:ext>
            </a:extLst>
          </p:cNvPr>
          <p:cNvSpPr/>
          <p:nvPr/>
        </p:nvSpPr>
        <p:spPr>
          <a:xfrm>
            <a:off x="6096000" y="255181"/>
            <a:ext cx="1793358" cy="861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Solicitar libro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02F86C6-7597-4BD0-8BFB-4699BCC332C3}"/>
              </a:ext>
            </a:extLst>
          </p:cNvPr>
          <p:cNvSpPr/>
          <p:nvPr/>
        </p:nvSpPr>
        <p:spPr>
          <a:xfrm>
            <a:off x="10090298" y="2034855"/>
            <a:ext cx="1626781" cy="9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Ingresar datos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5B77D5E-6377-437F-8CDE-B22DACA12942}"/>
              </a:ext>
            </a:extLst>
          </p:cNvPr>
          <p:cNvSpPr/>
          <p:nvPr/>
        </p:nvSpPr>
        <p:spPr>
          <a:xfrm>
            <a:off x="5252484" y="2083981"/>
            <a:ext cx="1456660" cy="104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Fecha entrega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18DD75E-7F0F-433B-B179-6FCF488FB963}"/>
              </a:ext>
            </a:extLst>
          </p:cNvPr>
          <p:cNvSpPr/>
          <p:nvPr/>
        </p:nvSpPr>
        <p:spPr>
          <a:xfrm>
            <a:off x="6709144" y="4096631"/>
            <a:ext cx="1793358" cy="1045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Devolución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3470FBE-AB10-4FC8-8750-B2D6CA6C3AFB}"/>
              </a:ext>
            </a:extLst>
          </p:cNvPr>
          <p:cNvSpPr/>
          <p:nvPr/>
        </p:nvSpPr>
        <p:spPr>
          <a:xfrm>
            <a:off x="9579935" y="3814530"/>
            <a:ext cx="1626781" cy="12384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Soporte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EBC2A2D-DA07-4E9B-89B3-F69F2F6FE434}"/>
              </a:ext>
            </a:extLst>
          </p:cNvPr>
          <p:cNvSpPr/>
          <p:nvPr/>
        </p:nvSpPr>
        <p:spPr>
          <a:xfrm>
            <a:off x="8737115" y="492396"/>
            <a:ext cx="2118168" cy="861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Información libro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874FE59-F33E-4976-99E1-50CB0224333B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6992679" y="1116419"/>
            <a:ext cx="690422" cy="536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C897BD7-939A-4FBE-9A52-030E1F90A679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6804837" y="2509284"/>
            <a:ext cx="383041" cy="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9316733-1831-45CF-822E-571B35D0F38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7605823" y="3232298"/>
            <a:ext cx="485554" cy="86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074DE97-C134-4F3F-8C5D-29A8F049DAA0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8502502" y="3242930"/>
            <a:ext cx="1890824" cy="5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9D653054-943E-49E2-80EC-52127BA5AF1B}"/>
              </a:ext>
            </a:extLst>
          </p:cNvPr>
          <p:cNvCxnSpPr>
            <a:stCxn id="6" idx="2"/>
          </p:cNvCxnSpPr>
          <p:nvPr/>
        </p:nvCxnSpPr>
        <p:spPr>
          <a:xfrm>
            <a:off x="8246962" y="3129069"/>
            <a:ext cx="1332973" cy="97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62D9BB46-B65D-4F46-A50A-F3DF33F842F6}"/>
              </a:ext>
            </a:extLst>
          </p:cNvPr>
          <p:cNvCxnSpPr>
            <a:stCxn id="8" idx="2"/>
          </p:cNvCxnSpPr>
          <p:nvPr/>
        </p:nvCxnSpPr>
        <p:spPr>
          <a:xfrm flipH="1">
            <a:off x="9399181" y="2508004"/>
            <a:ext cx="691117" cy="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F45C037D-AA8F-43F4-A430-DC2A0B53943A}"/>
              </a:ext>
            </a:extLst>
          </p:cNvPr>
          <p:cNvCxnSpPr>
            <a:stCxn id="12" idx="4"/>
          </p:cNvCxnSpPr>
          <p:nvPr/>
        </p:nvCxnSpPr>
        <p:spPr>
          <a:xfrm flipH="1">
            <a:off x="8378456" y="1353634"/>
            <a:ext cx="1417743" cy="41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5621AEE0-51DF-4098-8E93-073F7F01A9E3}"/>
              </a:ext>
            </a:extLst>
          </p:cNvPr>
          <p:cNvCxnSpPr>
            <a:cxnSpLocks/>
          </p:cNvCxnSpPr>
          <p:nvPr/>
        </p:nvCxnSpPr>
        <p:spPr>
          <a:xfrm flipV="1">
            <a:off x="8246962" y="1353634"/>
            <a:ext cx="490153" cy="473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EA5C447-8BC8-4A23-8F39-985D7F727B2D}"/>
              </a:ext>
            </a:extLst>
          </p:cNvPr>
          <p:cNvSpPr txBox="1"/>
          <p:nvPr/>
        </p:nvSpPr>
        <p:spPr>
          <a:xfrm>
            <a:off x="10393326" y="130889"/>
            <a:ext cx="1626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biblioteca</a:t>
            </a: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3AE0883F-9DCF-4D36-9E96-E3A96EA8E3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16" t="26637" r="8081" b="7180"/>
          <a:stretch/>
        </p:blipFill>
        <p:spPr>
          <a:xfrm>
            <a:off x="1203241" y="3740103"/>
            <a:ext cx="3512120" cy="195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87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Office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Alberto Gallegos Tena</dc:creator>
  <cp:lastModifiedBy>Carlos Alberto Gallegos Tena</cp:lastModifiedBy>
  <cp:revision>1</cp:revision>
  <dcterms:created xsi:type="dcterms:W3CDTF">2021-09-27T02:38:15Z</dcterms:created>
  <dcterms:modified xsi:type="dcterms:W3CDTF">2021-09-27T02:45:41Z</dcterms:modified>
</cp:coreProperties>
</file>