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0" d="100"/>
          <a:sy n="90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04EF7A-01C2-4E19-9AB5-B49D4D7DF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37A094B-C9F2-4213-B28F-91A3B9BE95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425DE7-AED5-44BB-9720-F5D8262A3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7FE51BB-B0D6-436F-A275-291FC4E7F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98A6C0-B25E-4FC3-92E2-D5AC7C0F0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4068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CBB1D7-1D0A-4B78-AF36-C7D9C3B2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4BADDE-5F4B-4676-ACC0-090BB0C123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2698804-D0F9-4427-BAF1-2621D68C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7535E21-9FAC-43D2-877E-6B5344EEC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A569A-00A4-4314-AF11-8C68CD321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0412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816A71-9FA9-4B58-AEBC-D628026175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4FA6F76-57FC-4812-894F-810694C787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AD0E3A-050D-446E-8579-B44C1726A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CFAD26-CB2B-4D5B-9631-DC8495137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874C2E-EA57-4E27-BF63-DFBA71001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8140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379B46-8CCC-4F12-9D46-8E901D4490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B78137-879E-4043-AC32-99E6AB5BF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D071747-5E6E-44D2-ABC9-C9B7006C1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7EEACEB-607F-40E7-962F-B5476D0F0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D5C4712-3232-4894-8620-07FDE6DB4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31083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65467A-9881-4543-9358-AC5ADC4DF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B55CCDF-72BE-414E-B92E-1CAA08DE93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8506852-7A84-4CE3-9F19-B62C82686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B8E80E1-A3F4-474E-8CF9-57ACDE194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BF9910-6FFB-41BF-A862-9032CD24E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5180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8187C7-5EAF-41AD-8C2C-7822E01CB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F0A81E5-AD67-4DAA-B336-7CB89EA1DE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83EDABC-54F2-4D06-9BF4-C9CAE1DF5C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D57C94C-32C5-498D-8FB2-BC73D5DB8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62DA2E-BCC8-4293-8E2B-C09A7CE3A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30FD31C-6CF0-4C25-B655-5046E7E68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10339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DE3A43-4960-4986-BCEE-C9290860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87414D2-0B2D-4C59-A4E2-D32508F0BC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7D83BCE-A5EF-43DC-8EA7-E1212628BC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3D168F5-F263-4D77-B4D2-8328D95543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0070B74-BEDF-4BFD-94F5-53B5B0E018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B21B09C-EEB4-480F-BCF2-1028B25D2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E081638E-3495-42F4-B690-F66391D90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178A1DA-4EAA-4426-B355-ABE525211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65239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2F0981-6CE7-4C8B-97E2-59A8EE4BD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A94FCBB-A2D2-4D7E-B7D2-7F3A1E487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F18EA341-E4B5-49B5-A12B-C9444AA24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4711881-E6F0-456A-9300-FA97EB2E3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107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3FC9189-54C2-4FF6-81FA-BB2A5DA2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EBE4CA2-AE89-432C-9F15-425F3FD08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CF47E2-60D7-42B3-B509-08144E15E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6438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9EA36D-0DE1-4679-B3A9-3CB614DD2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98BAEA-8E6F-4F20-B348-3CF891076A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DEA10B9-E640-424A-A0BF-1AD3B2E9F4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6DE2EE-824F-4F0C-9BBB-DBFF742D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50E403-2DB5-4B57-BCAD-027E3CE4B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5854F1F-3627-4095-A954-4AAE2AB99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4363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162379-FD2E-4BA7-B3F2-10E819BC7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44B757A-1879-4DAC-AFAF-A3B5733985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10BE2ED-A699-4C19-AC40-113FFFED3B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243B62B-90F5-468B-89D8-B5BE5D1E1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7FBA8F-2F11-40E9-AB44-1C891308B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95AB15-13BF-4453-8C87-D91681B73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1770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9760205-8D82-47BA-9769-4C1A9C2A7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C8938B2-1669-4305-AB74-5FB7CE1C3D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552072-AC32-40A4-9D25-110865D6A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A2F0-F381-4EBA-ABE4-928BBACC0B4E}" type="datetimeFigureOut">
              <a:rPr lang="es-MX" smtClean="0"/>
              <a:t>21/10/2021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CF4B24C-388F-4266-AB8D-1C6FC45338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4009C5-CC1B-491D-A376-BA55A2F705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FA728-259E-41F6-A85A-38DCB092FF90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2566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42830CAB-9FE6-44B5-A65D-3ACEAE521FBD}"/>
              </a:ext>
            </a:extLst>
          </p:cNvPr>
          <p:cNvSpPr/>
          <p:nvPr/>
        </p:nvSpPr>
        <p:spPr>
          <a:xfrm>
            <a:off x="4221125" y="276446"/>
            <a:ext cx="2445489" cy="786810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Menú Principal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C355872-8BFC-43D5-AC8D-9A48BB453940}"/>
              </a:ext>
            </a:extLst>
          </p:cNvPr>
          <p:cNvSpPr/>
          <p:nvPr/>
        </p:nvSpPr>
        <p:spPr>
          <a:xfrm>
            <a:off x="325181" y="1594884"/>
            <a:ext cx="2835352" cy="978195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Entrada de datos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3B403279-6FD8-4055-91E2-7692E33B6E49}"/>
              </a:ext>
            </a:extLst>
          </p:cNvPr>
          <p:cNvSpPr/>
          <p:nvPr/>
        </p:nvSpPr>
        <p:spPr>
          <a:xfrm>
            <a:off x="325181" y="4428460"/>
            <a:ext cx="2798138" cy="97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Almacenar datos de negocio</a:t>
            </a:r>
          </a:p>
        </p:txBody>
      </p:sp>
      <p:cxnSp>
        <p:nvCxnSpPr>
          <p:cNvPr id="10" name="Conector recto de flecha 9">
            <a:extLst>
              <a:ext uri="{FF2B5EF4-FFF2-40B4-BE49-F238E27FC236}">
                <a16:creationId xmlns:a16="http://schemas.microsoft.com/office/drawing/2014/main" id="{C2B19742-F2AF-49A6-B646-0EB64E4C12B6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flipH="1">
            <a:off x="1724250" y="2573079"/>
            <a:ext cx="18607" cy="1855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uadroTexto 10">
            <a:extLst>
              <a:ext uri="{FF2B5EF4-FFF2-40B4-BE49-F238E27FC236}">
                <a16:creationId xmlns:a16="http://schemas.microsoft.com/office/drawing/2014/main" id="{13173A9C-3776-4D81-A4B4-69514013CC09}"/>
              </a:ext>
            </a:extLst>
          </p:cNvPr>
          <p:cNvSpPr txBox="1"/>
          <p:nvPr/>
        </p:nvSpPr>
        <p:spPr>
          <a:xfrm>
            <a:off x="1664006" y="3450265"/>
            <a:ext cx="14938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Cantidad de producto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EBAEA2FE-7EB6-403A-9F13-408D38172C9F}"/>
              </a:ext>
            </a:extLst>
          </p:cNvPr>
          <p:cNvCxnSpPr>
            <a:cxnSpLocks/>
            <a:stCxn id="5" idx="1"/>
            <a:endCxn id="6" idx="0"/>
          </p:cNvCxnSpPr>
          <p:nvPr/>
        </p:nvCxnSpPr>
        <p:spPr>
          <a:xfrm flipH="1">
            <a:off x="1742857" y="669851"/>
            <a:ext cx="2478268" cy="925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6ACBB72-2916-4583-8569-FA8574D37514}"/>
              </a:ext>
            </a:extLst>
          </p:cNvPr>
          <p:cNvSpPr/>
          <p:nvPr/>
        </p:nvSpPr>
        <p:spPr>
          <a:xfrm>
            <a:off x="8973878" y="4795283"/>
            <a:ext cx="2987743" cy="9781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Informe general de ventas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51B96F53-7D5F-4BEC-BFB3-01BF09BC08C0}"/>
              </a:ext>
            </a:extLst>
          </p:cNvPr>
          <p:cNvSpPr/>
          <p:nvPr/>
        </p:nvSpPr>
        <p:spPr>
          <a:xfrm>
            <a:off x="8973876" y="1818168"/>
            <a:ext cx="2987745" cy="1084521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Análisis de datos</a:t>
            </a:r>
          </a:p>
        </p:txBody>
      </p:sp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id="{F39BF915-AB7E-4861-B3DD-B7AB2904D0A7}"/>
              </a:ext>
            </a:extLst>
          </p:cNvPr>
          <p:cNvCxnSpPr>
            <a:cxnSpLocks/>
            <a:stCxn id="5" idx="3"/>
            <a:endCxn id="16" idx="0"/>
          </p:cNvCxnSpPr>
          <p:nvPr/>
        </p:nvCxnSpPr>
        <p:spPr>
          <a:xfrm>
            <a:off x="6666614" y="669851"/>
            <a:ext cx="3801135" cy="11483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D474A4E6-2E01-42B1-8AFF-967F7CE9421A}"/>
              </a:ext>
            </a:extLst>
          </p:cNvPr>
          <p:cNvCxnSpPr>
            <a:stCxn id="16" idx="2"/>
            <a:endCxn id="15" idx="0"/>
          </p:cNvCxnSpPr>
          <p:nvPr/>
        </p:nvCxnSpPr>
        <p:spPr>
          <a:xfrm>
            <a:off x="10467749" y="2902689"/>
            <a:ext cx="1" cy="18925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E9F53529-8A1A-4F46-B3D4-8A9701EE56ED}"/>
              </a:ext>
            </a:extLst>
          </p:cNvPr>
          <p:cNvSpPr txBox="1"/>
          <p:nvPr/>
        </p:nvSpPr>
        <p:spPr>
          <a:xfrm>
            <a:off x="10389776" y="3817088"/>
            <a:ext cx="16498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Información últimos días</a:t>
            </a:r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C0833E3-A34E-46EF-A004-52513E607A60}"/>
              </a:ext>
            </a:extLst>
          </p:cNvPr>
          <p:cNvSpPr/>
          <p:nvPr/>
        </p:nvSpPr>
        <p:spPr>
          <a:xfrm>
            <a:off x="6683444" y="2906044"/>
            <a:ext cx="2137142" cy="978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Elaborar informe</a:t>
            </a:r>
          </a:p>
        </p:txBody>
      </p: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CC60AAE5-7FAD-4DE6-B124-4C4235BFF5D2}"/>
              </a:ext>
            </a:extLst>
          </p:cNvPr>
          <p:cNvCxnSpPr>
            <a:cxnSpLocks/>
          </p:cNvCxnSpPr>
          <p:nvPr/>
        </p:nvCxnSpPr>
        <p:spPr>
          <a:xfrm>
            <a:off x="5860524" y="1230305"/>
            <a:ext cx="1704868" cy="1644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B07B5DC7-B209-4F54-90F4-92E45B43D7F9}"/>
              </a:ext>
            </a:extLst>
          </p:cNvPr>
          <p:cNvCxnSpPr>
            <a:cxnSpLocks/>
          </p:cNvCxnSpPr>
          <p:nvPr/>
        </p:nvCxnSpPr>
        <p:spPr>
          <a:xfrm flipH="1" flipV="1">
            <a:off x="6177516" y="1212112"/>
            <a:ext cx="1870884" cy="16905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uadroTexto 34">
            <a:extLst>
              <a:ext uri="{FF2B5EF4-FFF2-40B4-BE49-F238E27FC236}">
                <a16:creationId xmlns:a16="http://schemas.microsoft.com/office/drawing/2014/main" id="{95097693-0415-4F2C-AD13-C8CABC51C354}"/>
              </a:ext>
            </a:extLst>
          </p:cNvPr>
          <p:cNvSpPr txBox="1"/>
          <p:nvPr/>
        </p:nvSpPr>
        <p:spPr>
          <a:xfrm>
            <a:off x="7477335" y="2269356"/>
            <a:ext cx="12123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200" dirty="0"/>
              <a:t>Ganancias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8477802F-03F6-4CB7-B79A-9E62F75BDBF7}"/>
              </a:ext>
            </a:extLst>
          </p:cNvPr>
          <p:cNvSpPr txBox="1"/>
          <p:nvPr/>
        </p:nvSpPr>
        <p:spPr>
          <a:xfrm>
            <a:off x="6533696" y="2295795"/>
            <a:ext cx="77263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050" dirty="0"/>
              <a:t>Gastos </a:t>
            </a:r>
          </a:p>
        </p:txBody>
      </p:sp>
      <p:sp>
        <p:nvSpPr>
          <p:cNvPr id="47" name="Rectángulo 46">
            <a:extLst>
              <a:ext uri="{FF2B5EF4-FFF2-40B4-BE49-F238E27FC236}">
                <a16:creationId xmlns:a16="http://schemas.microsoft.com/office/drawing/2014/main" id="{BACF028E-77CC-4929-A3C9-BC46C5E72747}"/>
              </a:ext>
            </a:extLst>
          </p:cNvPr>
          <p:cNvSpPr/>
          <p:nvPr/>
        </p:nvSpPr>
        <p:spPr>
          <a:xfrm>
            <a:off x="3769686" y="3983145"/>
            <a:ext cx="2477386" cy="978195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dirty="0"/>
              <a:t>Consultar almacén de producto</a:t>
            </a:r>
          </a:p>
        </p:txBody>
      </p:sp>
      <p:cxnSp>
        <p:nvCxnSpPr>
          <p:cNvPr id="49" name="Conector recto de flecha 48">
            <a:extLst>
              <a:ext uri="{FF2B5EF4-FFF2-40B4-BE49-F238E27FC236}">
                <a16:creationId xmlns:a16="http://schemas.microsoft.com/office/drawing/2014/main" id="{F55C2919-BFF3-4FD8-91B2-365A4FA525C7}"/>
              </a:ext>
            </a:extLst>
          </p:cNvPr>
          <p:cNvCxnSpPr>
            <a:cxnSpLocks/>
            <a:stCxn id="47" idx="0"/>
          </p:cNvCxnSpPr>
          <p:nvPr/>
        </p:nvCxnSpPr>
        <p:spPr>
          <a:xfrm flipH="1" flipV="1">
            <a:off x="4956104" y="1339703"/>
            <a:ext cx="52275" cy="2643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CuadroTexto 49">
            <a:extLst>
              <a:ext uri="{FF2B5EF4-FFF2-40B4-BE49-F238E27FC236}">
                <a16:creationId xmlns:a16="http://schemas.microsoft.com/office/drawing/2014/main" id="{50024C8D-31F5-421F-AD5C-7391472DFBED}"/>
              </a:ext>
            </a:extLst>
          </p:cNvPr>
          <p:cNvSpPr txBox="1"/>
          <p:nvPr/>
        </p:nvSpPr>
        <p:spPr>
          <a:xfrm>
            <a:off x="5127105" y="3048472"/>
            <a:ext cx="10637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100" dirty="0"/>
              <a:t>Ventas</a:t>
            </a:r>
          </a:p>
        </p:txBody>
      </p:sp>
    </p:spTree>
    <p:extLst>
      <p:ext uri="{BB962C8B-B14F-4D97-AF65-F5344CB8AC3E}">
        <p14:creationId xmlns:p14="http://schemas.microsoft.com/office/powerpoint/2010/main" val="1488339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31</Words>
  <Application>Microsoft Office PowerPoint</Application>
  <PresentationFormat>Panorámica</PresentationFormat>
  <Paragraphs>12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Carlos Alberto Gallegos Tena</dc:creator>
  <cp:lastModifiedBy>Carlos Alberto Gallegos Tena</cp:lastModifiedBy>
  <cp:revision>1</cp:revision>
  <dcterms:created xsi:type="dcterms:W3CDTF">2021-10-21T17:01:31Z</dcterms:created>
  <dcterms:modified xsi:type="dcterms:W3CDTF">2021-10-21T17:18:52Z</dcterms:modified>
</cp:coreProperties>
</file>