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7AB9D-54FC-4401-B51D-0F9C8DF4A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2A7E8-F689-46BE-8E8D-3E8035191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4EB45-D940-4C0E-B687-9950548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0F1D8-3E26-4689-982F-561CCA85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8E6C3-3588-4B37-BF51-9AB4FFAA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6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D70B7-1E61-41D8-B956-FE7082E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7E7887-8BBA-4F78-8F73-F314E4061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399C6-E0EB-4284-9B70-F55BE85C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7A18D-ED2C-4B2A-9F8D-C86196ED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A8658-1232-4728-8A42-51313B94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2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462234-1DB6-4EB7-8381-54333B03C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444814-45CC-445A-BB5E-3B116376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ED408-37FD-402E-BEE2-2E0E45B8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922E7D-D8C7-41AF-AD98-BCD9F0B4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8817E-2323-41DD-B8FA-0F47A628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7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A9316-DEB6-458C-ABC7-7F4E4F68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FBE72-78B8-4256-AECE-6E160924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91FE3-6A2B-44E7-AC8C-031ED5CF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E56834-9B98-4C8D-8D12-771007D9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947AE-175F-4188-891B-613B102E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434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7246D-FF77-4E2D-A5D6-D202BC14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375E42-0DAD-4EC6-878F-2F844766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BE892-9FB3-4431-817D-A110300D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D4B4C-C538-4A41-999E-8B379F6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7168FA-967B-40C6-8530-FC3834E7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24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642E-2991-45B3-82E3-B14A765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BD8BA-57DC-47AE-A960-647A9381B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BAD8EB-9392-4B77-92B9-4D470E51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BE2A7A-2881-44F5-8089-9B5279BC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77BAB8-2587-4640-8CFE-6F23FD83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ADCE6-B5CD-4594-A561-3F7F3385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0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D7EE2-F4B6-48E7-BFE3-30FAEECB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44DDA2-B707-4C02-B5F8-31EB8F3DA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E8931C-1958-483C-B038-F18DDFEAC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D9BC35-6DE0-4D02-9774-2E03DA346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18FEA7-3B91-4BEC-AB09-5BFA99F9E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5EA6D9-4EA7-4A00-A28D-CF0C5969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8A806E-5C44-4FCC-A3FB-E4603D17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1FEAAA-AA2A-4748-8BEB-315556EA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B4300-A568-4DD6-AA56-04AF7951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6248F0-C4F1-4501-ACFF-7623C957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EE4328-B91A-4212-8F6A-D1AAC20E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4B1E8C-B45F-4940-9C6F-3C0EEB8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49DF6-2D51-4F67-8D71-AE6A6C4E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59C82C-8903-42CB-8279-88AF9747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7F1DB1-E755-4E55-81E1-DAD2A809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4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004C6-0B8E-4400-A923-2C9C4D8B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73773-AFC5-4E96-83B8-59D61D29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BDA08D-CD31-4DE6-88C4-6A5904D9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7237F-2476-471B-B1BC-75891EB6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83E802-1E65-4252-9CE2-B5E69352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DB13D-A058-42A3-A3F7-6549BCCC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73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0AD69-DDA8-4849-8243-851FA4AA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0B4E99-9C66-4F88-9A3E-C0F4AE881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6EA188-A6AA-4403-9A58-2E07D6F9A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4557F-BA4C-49AC-8904-7D6FA994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9528EE-CC88-4173-B3CE-BA5F98AB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927F6B-A877-4391-A53F-85D197C4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402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A7BAE7-B714-4342-959E-71F173D1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4CDD15-8680-42D4-81CD-6825144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4DFB64-4594-4E6E-9440-F1705CBEC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257D5-2103-46EA-8C37-12651579C176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964C7-1C1E-4073-B342-F8CCEA7D1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846C4-66C6-430B-BB44-003EE2BC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385F5-1CB4-4B5F-8905-35F4139154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42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C8C6868-05D1-4144-8AC4-43ECC0886770}"/>
              </a:ext>
            </a:extLst>
          </p:cNvPr>
          <p:cNvSpPr/>
          <p:nvPr/>
        </p:nvSpPr>
        <p:spPr>
          <a:xfrm>
            <a:off x="4201610" y="138896"/>
            <a:ext cx="2476982" cy="1435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Unidad 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2B916C-6CD9-4960-8B2F-E544CCED18BE}"/>
              </a:ext>
            </a:extLst>
          </p:cNvPr>
          <p:cNvSpPr txBox="1"/>
          <p:nvPr/>
        </p:nvSpPr>
        <p:spPr>
          <a:xfrm>
            <a:off x="598923" y="1695893"/>
            <a:ext cx="366823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En el pasado existían bibliotecas y</a:t>
            </a:r>
          </a:p>
          <a:p>
            <a:r>
              <a:rPr lang="es-MX" dirty="0"/>
              <a:t>registros, que contenían información</a:t>
            </a:r>
          </a:p>
          <a:p>
            <a:endParaRPr lang="es-MX" dirty="0"/>
          </a:p>
          <a:p>
            <a:r>
              <a:rPr lang="es-MX" dirty="0"/>
              <a:t>A lo largo de la historia, los humanos hemos buscado la manera de guardar información.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42768C-16CF-438C-A800-67510E80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0" y="292319"/>
            <a:ext cx="2476982" cy="128183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CFC8A1-CD15-4A0C-B9D1-808BB0667593}"/>
              </a:ext>
            </a:extLst>
          </p:cNvPr>
          <p:cNvSpPr/>
          <p:nvPr/>
        </p:nvSpPr>
        <p:spPr>
          <a:xfrm>
            <a:off x="7225562" y="886405"/>
            <a:ext cx="4714801" cy="23671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Dato: unidad mínima de información </a:t>
            </a:r>
          </a:p>
          <a:p>
            <a:pPr algn="ctr"/>
            <a:r>
              <a:rPr lang="es-MX" dirty="0"/>
              <a:t>Información: conjunto de datos que se relacionan entre sí</a:t>
            </a:r>
          </a:p>
          <a:p>
            <a:pPr algn="ctr"/>
            <a:r>
              <a:rPr lang="es-MX" dirty="0"/>
              <a:t>Campo: espacio de almacenamiento para algún dato</a:t>
            </a:r>
          </a:p>
          <a:p>
            <a:pPr algn="ctr"/>
            <a:r>
              <a:rPr lang="es-MX" dirty="0"/>
              <a:t>Registro: conjunto de campos</a:t>
            </a:r>
          </a:p>
          <a:p>
            <a:pPr algn="ctr"/>
            <a:r>
              <a:rPr lang="es-MX" dirty="0"/>
              <a:t>Archivo: conjunto de registros</a:t>
            </a:r>
          </a:p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0091E82-621E-4D92-8A8F-D0AD0E495E7B}"/>
              </a:ext>
            </a:extLst>
          </p:cNvPr>
          <p:cNvSpPr/>
          <p:nvPr/>
        </p:nvSpPr>
        <p:spPr>
          <a:xfrm>
            <a:off x="800939" y="4412511"/>
            <a:ext cx="3264195" cy="149919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Una base de datos es un conjunto de datos relacionados entre sí con un objetivo común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D3C2163-22A3-4ED0-BF54-6656D51DBCE2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433039" y="1574157"/>
            <a:ext cx="3007062" cy="121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D81A6A7-E015-4DA6-947D-6BB315B686DE}"/>
              </a:ext>
            </a:extLst>
          </p:cNvPr>
          <p:cNvCxnSpPr>
            <a:stCxn id="7" idx="1"/>
            <a:endCxn id="4" idx="4"/>
          </p:cNvCxnSpPr>
          <p:nvPr/>
        </p:nvCxnSpPr>
        <p:spPr>
          <a:xfrm flipH="1" flipV="1">
            <a:off x="5440101" y="1574157"/>
            <a:ext cx="1785461" cy="49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505A06C-EF0E-4C3B-AC78-858996DF2569}"/>
              </a:ext>
            </a:extLst>
          </p:cNvPr>
          <p:cNvSpPr/>
          <p:nvPr/>
        </p:nvSpPr>
        <p:spPr>
          <a:xfrm>
            <a:off x="5699050" y="3505245"/>
            <a:ext cx="6241311" cy="334885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Estáticas: son bases de datos de sólo lectura</a:t>
            </a:r>
          </a:p>
          <a:p>
            <a:pPr algn="ctr"/>
            <a:r>
              <a:rPr lang="es-MX" dirty="0"/>
              <a:t>Dinámicas: son bases de datos donde la información almacenada se modifica con el tiempo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Modelos</a:t>
            </a:r>
          </a:p>
          <a:p>
            <a:pPr algn="ctr"/>
            <a:r>
              <a:rPr lang="es-MX" dirty="0"/>
              <a:t>Jerárquico: componen de un conjunto ordenado de árboles, en donde un nodo padre de información puede tener varios hijos</a:t>
            </a:r>
          </a:p>
          <a:p>
            <a:pPr algn="ctr"/>
            <a:r>
              <a:rPr lang="es-MX" dirty="0"/>
              <a:t>Red: parecido al jerárquico, ahora se permite que un mismo nodo tenga varios padres</a:t>
            </a:r>
          </a:p>
          <a:p>
            <a:pPr algn="ctr"/>
            <a:r>
              <a:rPr lang="es-MX" dirty="0"/>
              <a:t>Transaccionales:  su único fin es envió y recepción de datos</a:t>
            </a:r>
          </a:p>
          <a:p>
            <a:pPr algn="ctr"/>
            <a:r>
              <a:rPr lang="es-MX" dirty="0"/>
              <a:t>Relacionales: su propósito es el uso de relaciones</a:t>
            </a:r>
          </a:p>
          <a:p>
            <a:pPr algn="ctr"/>
            <a:r>
              <a:rPr lang="es-MX" dirty="0"/>
              <a:t>Orientada a objetos: representa la información mediante objetos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F91E5C-B25A-4040-8293-BDC08AD968FE}"/>
              </a:ext>
            </a:extLst>
          </p:cNvPr>
          <p:cNvSpPr txBox="1"/>
          <p:nvPr/>
        </p:nvSpPr>
        <p:spPr>
          <a:xfrm>
            <a:off x="1426375" y="3571955"/>
            <a:ext cx="201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Bases de datos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4A409A4-7D4E-4112-BE24-8A57078CD05D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2433037" y="3941287"/>
            <a:ext cx="0" cy="471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8F31C57-4F36-4E35-983E-740CC1F7E2F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065134" y="5162107"/>
            <a:ext cx="1633916" cy="1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2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3FF9571-A581-49AC-BBA0-EB45553D637E}"/>
              </a:ext>
            </a:extLst>
          </p:cNvPr>
          <p:cNvSpPr/>
          <p:nvPr/>
        </p:nvSpPr>
        <p:spPr>
          <a:xfrm>
            <a:off x="329609" y="180753"/>
            <a:ext cx="1988289" cy="97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Ventajas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DC5B4E-89F7-4A7D-B0BC-231A4FB6FB42}"/>
              </a:ext>
            </a:extLst>
          </p:cNvPr>
          <p:cNvSpPr txBox="1"/>
          <p:nvPr/>
        </p:nvSpPr>
        <p:spPr>
          <a:xfrm>
            <a:off x="329609" y="1318437"/>
            <a:ext cx="2955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Accesibilidad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Tiempo de acceso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Independendientes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Reducción de almacenamiento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71D854-199F-4387-AABC-F6BB0F205C5A}"/>
              </a:ext>
            </a:extLst>
          </p:cNvPr>
          <p:cNvSpPr/>
          <p:nvPr/>
        </p:nvSpPr>
        <p:spPr>
          <a:xfrm>
            <a:off x="329609" y="4019107"/>
            <a:ext cx="1988289" cy="97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Desventajas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9FF36B-05F6-4C67-8958-449295097F95}"/>
              </a:ext>
            </a:extLst>
          </p:cNvPr>
          <p:cNvSpPr txBox="1"/>
          <p:nvPr/>
        </p:nvSpPr>
        <p:spPr>
          <a:xfrm>
            <a:off x="425302" y="5156791"/>
            <a:ext cx="2211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Difíciles de implementar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Requiere personal especializado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EFE981D-8040-4BD5-A53B-05B5D18766A6}"/>
              </a:ext>
            </a:extLst>
          </p:cNvPr>
          <p:cNvSpPr/>
          <p:nvPr/>
        </p:nvSpPr>
        <p:spPr>
          <a:xfrm>
            <a:off x="2870792" y="2509882"/>
            <a:ext cx="3402419" cy="128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Etapas para diseñar una base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F9A5E3-9B40-42E6-B001-1BE48141CA1C}"/>
              </a:ext>
            </a:extLst>
          </p:cNvPr>
          <p:cNvSpPr txBox="1"/>
          <p:nvPr/>
        </p:nvSpPr>
        <p:spPr>
          <a:xfrm>
            <a:off x="2870791" y="3796974"/>
            <a:ext cx="340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Planificar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Diseñar (diseño conceptual, lógico, físico)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898B121-C672-4212-AA14-660F7F83643C}"/>
              </a:ext>
            </a:extLst>
          </p:cNvPr>
          <p:cNvSpPr/>
          <p:nvPr/>
        </p:nvSpPr>
        <p:spPr>
          <a:xfrm>
            <a:off x="6858001" y="382772"/>
            <a:ext cx="2955852" cy="97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Sistemas de información y bases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47271F-6E6A-47B1-81BC-FB21B9DF2AD5}"/>
              </a:ext>
            </a:extLst>
          </p:cNvPr>
          <p:cNvSpPr txBox="1"/>
          <p:nvPr/>
        </p:nvSpPr>
        <p:spPr>
          <a:xfrm>
            <a:off x="6858001" y="1595436"/>
            <a:ext cx="340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medio circundante o entorno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Límites o fronteras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Entradas y salidas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Componentes</a:t>
            </a:r>
          </a:p>
        </p:txBody>
      </p:sp>
    </p:spTree>
    <p:extLst>
      <p:ext uri="{BB962C8B-B14F-4D97-AF65-F5344CB8AC3E}">
        <p14:creationId xmlns:p14="http://schemas.microsoft.com/office/powerpoint/2010/main" val="3751892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230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6</cp:revision>
  <dcterms:created xsi:type="dcterms:W3CDTF">2021-06-16T21:18:09Z</dcterms:created>
  <dcterms:modified xsi:type="dcterms:W3CDTF">2021-06-16T23:02:29Z</dcterms:modified>
</cp:coreProperties>
</file>