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3C6C0-EC9C-4441-B0E3-4D0D5BE1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81EBD-A622-4405-95FC-290F4EBC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EA8AA-D4FB-4D8C-AEC0-6685E30A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36C49B-64F8-4109-9404-389C187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2B947-D365-4D71-A5E3-BAA111B6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3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B4710-FC42-4AC2-B176-7FA622A3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49FA4-3922-4810-8898-81CF469A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067AAC-32EB-4903-A0DE-ECD24984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1FF92-FCF5-4DB7-BE07-B924824A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988A7-AF3E-4766-9724-436ADD7F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34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350036-3F7B-4D1F-804C-9B4304801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6D3D2-C5C8-44F2-A2D5-F4D88CDE7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27A3B5-AA1C-49F4-B2BF-FC694D2A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BB6FE-5AD7-4EE6-8F59-F3875AF3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96CE02-E6E1-4AB2-9410-B16AA148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4140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2813B-33BC-4133-8B1B-C6B5497C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58046-B728-4EE6-994E-E4CBAB1F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332C1-7DE3-4755-806F-7BDBDE8C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873574-3720-4E91-ABBD-1F256365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143D7-6849-48C9-80A1-871DCE11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41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3C62A-AE04-4517-8B71-71CA0501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6EDE02-81D8-407B-A041-2002C7C38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288E9-C216-472B-A48D-DA79CF53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A5571-B9FE-4AFA-9396-9FEE8138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175F9-D85D-45B0-9142-FEE3A12C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154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1B83-67B3-47E6-9B09-7607E0E5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C3BCBA-EAA6-46E1-A700-32ADE8CDD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8DFEB8-8737-4605-A338-85C37F2B7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406EF4-4E08-4CEC-9A2E-D37B649B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C6790-ADA5-4FF9-9A3C-CBD57A14D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40B33D-4B7A-4DC6-9D5F-670970A3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054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ADE83-DC9D-415D-A7AC-A8221E1C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546CE3-CFB4-4F19-8BF2-8DECE17F6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6017DD-05A0-4854-918F-0E4C297FD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F70CBE-E280-4B3C-B853-67FC6FE3C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3792F7-D582-4415-8D0C-535C6738A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821901-3CD7-4E50-9240-9A5EEF82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C55AE2-D83D-4A80-9387-B8AAF219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3506D5-E1FF-4D8E-934E-B2E44E73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0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148A-C174-4EC5-A7FE-FACEDBB3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592D2A-1417-4C37-B8D2-3C15306A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ED518F-B7A4-4FC7-B0C9-ED43F5C8A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790C80-091C-4E3A-8D69-036F9DF1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768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5A4CCA-1E4A-41DB-A5C2-B9C3BD77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DD9A11-693E-4954-896C-0A2A3AD5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E138F-2AE6-488E-A7ED-1940BA34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091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C62AE-9AD8-4FB4-86CF-C90C4F35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CDE46-39DF-4C39-A329-1552FF36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DD896E-EB32-4C55-B8F3-3BC7B524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36966-5A84-4C06-878A-3F9C9739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FA9476-1018-4E07-A1DB-ABD2AA77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1D381B-B995-4268-B52A-50AF1B67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637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CD70-3C22-4413-AA92-DCC50688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294BA5-64B6-4F9F-8798-40652C19A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485F84-0C5C-43CE-9844-E903BDB5E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B09502-5532-44BE-B82C-79520108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A01FB0-BDE4-41B7-9BA4-E8E7F14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D79757-3821-4979-AF93-9B2C6CD4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7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B0B0F4-6842-46C6-B966-EDFEA080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5CC2B7-4B51-4302-A047-B41A191D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F0F0D-B4B1-4D45-9650-16FB70065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6D9B-A93A-4AA4-8709-7174AF7DA504}" type="datetimeFigureOut">
              <a:rPr lang="es-MX" smtClean="0"/>
              <a:t>16/06/2021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4BB8E-BE4D-4E99-A508-D6B069AB7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3C1F8-F61D-4445-9761-91584B4C3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AE1B7-1388-42E1-B045-EF81B1F969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62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FB3042-3799-4DD6-8AD9-BE228785D27C}"/>
              </a:ext>
            </a:extLst>
          </p:cNvPr>
          <p:cNvSpPr/>
          <p:nvPr/>
        </p:nvSpPr>
        <p:spPr>
          <a:xfrm>
            <a:off x="4467828" y="231494"/>
            <a:ext cx="2106592" cy="97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Unidad 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C62B17D-3193-4B2A-B63F-54E16130E52D}"/>
              </a:ext>
            </a:extLst>
          </p:cNvPr>
          <p:cNvSpPr/>
          <p:nvPr/>
        </p:nvSpPr>
        <p:spPr>
          <a:xfrm>
            <a:off x="372139" y="465606"/>
            <a:ext cx="1881963" cy="71238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Redundancia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CE2A93-F4F7-46A8-A941-2008077C2AD1}"/>
              </a:ext>
            </a:extLst>
          </p:cNvPr>
          <p:cNvSpPr txBox="1"/>
          <p:nvPr/>
        </p:nvSpPr>
        <p:spPr>
          <a:xfrm>
            <a:off x="361506" y="1337476"/>
            <a:ext cx="1850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Almacenamiento de los mismos datos varias veces en diferentes lugares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CE1864-7159-43CD-A975-D090B1B9C518}"/>
              </a:ext>
            </a:extLst>
          </p:cNvPr>
          <p:cNvSpPr/>
          <p:nvPr/>
        </p:nvSpPr>
        <p:spPr>
          <a:xfrm>
            <a:off x="2955851" y="1403497"/>
            <a:ext cx="1998921" cy="808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031B2A-3074-4DF0-8E46-DE05F9A18E25}"/>
              </a:ext>
            </a:extLst>
          </p:cNvPr>
          <p:cNvSpPr txBox="1"/>
          <p:nvPr/>
        </p:nvSpPr>
        <p:spPr>
          <a:xfrm>
            <a:off x="2955851" y="2211572"/>
            <a:ext cx="1998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refiere al estado de corrección y completitud de los datos ingresados en una base de datos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24EB6F1-E499-4DD0-B628-4E64146FA4C5}"/>
              </a:ext>
            </a:extLst>
          </p:cNvPr>
          <p:cNvSpPr/>
          <p:nvPr/>
        </p:nvSpPr>
        <p:spPr>
          <a:xfrm>
            <a:off x="5794744" y="1697595"/>
            <a:ext cx="2275366" cy="808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Consistencia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6C8C0A-5220-4EA1-A3DE-BC6AB03B663D}"/>
              </a:ext>
            </a:extLst>
          </p:cNvPr>
          <p:cNvSpPr txBox="1"/>
          <p:nvPr/>
        </p:nvSpPr>
        <p:spPr>
          <a:xfrm>
            <a:off x="5794744" y="2505670"/>
            <a:ext cx="227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la coherencia entre todos los datos de una base de datos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7815284-D06D-4DAD-AD2C-E5B3C203AD5E}"/>
              </a:ext>
            </a:extLst>
          </p:cNvPr>
          <p:cNvSpPr/>
          <p:nvPr/>
        </p:nvSpPr>
        <p:spPr>
          <a:xfrm>
            <a:off x="8814389" y="469281"/>
            <a:ext cx="2477386" cy="808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Seguridad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6362F9-E9E3-4672-8618-C1EB45D294CD}"/>
              </a:ext>
            </a:extLst>
          </p:cNvPr>
          <p:cNvSpPr txBox="1"/>
          <p:nvPr/>
        </p:nvSpPr>
        <p:spPr>
          <a:xfrm>
            <a:off x="8814389" y="1490007"/>
            <a:ext cx="2477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Implica protegerlos de operaciones indebidas que pongan en peligro la definición, existencia, consistencia e integridad de los mismos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93297F1-E0FF-4CB8-96E7-F6F23443A340}"/>
              </a:ext>
            </a:extLst>
          </p:cNvPr>
          <p:cNvSpPr/>
          <p:nvPr/>
        </p:nvSpPr>
        <p:spPr>
          <a:xfrm>
            <a:off x="361506" y="3444389"/>
            <a:ext cx="2402958" cy="8080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Independencia datos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8F01D4-FF5B-41E5-B70B-6324B2887052}"/>
              </a:ext>
            </a:extLst>
          </p:cNvPr>
          <p:cNvSpPr txBox="1"/>
          <p:nvPr/>
        </p:nvSpPr>
        <p:spPr>
          <a:xfrm>
            <a:off x="361506" y="4252464"/>
            <a:ext cx="23285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Protección de los programas de aplicación que puedan originar modificaciones cuando se altera la organización física o lógica de la base de datos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26B591-D815-4FF2-A248-654CA00B1479}"/>
              </a:ext>
            </a:extLst>
          </p:cNvPr>
          <p:cNvSpPr/>
          <p:nvPr/>
        </p:nvSpPr>
        <p:spPr>
          <a:xfrm>
            <a:off x="3080061" y="4130750"/>
            <a:ext cx="2513548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Independencia lógica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2002AF-D82D-4D10-A811-80FDC08BCCA9}"/>
              </a:ext>
            </a:extLst>
          </p:cNvPr>
          <p:cNvSpPr txBox="1"/>
          <p:nvPr/>
        </p:nvSpPr>
        <p:spPr>
          <a:xfrm>
            <a:off x="3080061" y="5054080"/>
            <a:ext cx="2495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Capacidad de modificar el esquema conceptual sin provocar cambios robustos en aplicaciones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5901518-4481-4CEE-84E6-C867281D6B16}"/>
              </a:ext>
            </a:extLst>
          </p:cNvPr>
          <p:cNvSpPr/>
          <p:nvPr/>
        </p:nvSpPr>
        <p:spPr>
          <a:xfrm>
            <a:off x="6096000" y="3716332"/>
            <a:ext cx="2275366" cy="923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Independencia física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2874519-210E-4159-B944-92E5C6B97BCF}"/>
              </a:ext>
            </a:extLst>
          </p:cNvPr>
          <p:cNvSpPr txBox="1"/>
          <p:nvPr/>
        </p:nvSpPr>
        <p:spPr>
          <a:xfrm>
            <a:off x="6096000" y="4639662"/>
            <a:ext cx="2328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Refiere a modificar el entorno físico (hardware) sin provocar alteraciones a la base de datos ni </a:t>
            </a:r>
            <a:r>
              <a:rPr lang="es-MX" dirty="0" err="1"/>
              <a:t>scrips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95266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4</cp:revision>
  <dcterms:created xsi:type="dcterms:W3CDTF">2021-06-16T23:58:40Z</dcterms:created>
  <dcterms:modified xsi:type="dcterms:W3CDTF">2021-06-17T02:05:19Z</dcterms:modified>
</cp:coreProperties>
</file>