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56D82-BD95-46D8-91A5-E1A106808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5FDC3-4355-4F29-B5DA-9961A7D0E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16EC30-FFC0-4056-8D2E-E5E61C1C6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8A7A8-D863-4CEF-8BB6-7316670C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C14877-C941-40C9-95A7-5BB5CF44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070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B5B9E-CF81-4EA1-8441-A012CF7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D4CDA3-B030-4618-83FB-E04F5933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CF552F-4ECB-4061-AAF1-58EDCB1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74BD3-45FB-4715-B7F8-8E11F5AA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0479FF-4FA0-41B2-92C0-2F736BAA9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73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006197-926B-4F48-BEFA-A2A68231B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3AE0A2-2E59-4D23-8E5A-CC6F6A7F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168D3-03CE-44F9-813C-C0F4B6C0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C2D446-F850-47D5-9707-EB6BDE2D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D67D3-C2B5-4409-A2F5-D0E3DAC9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30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5DBA-6F1F-4D77-A7D2-6C9C0CCE0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BCA257-5327-408E-8699-4829B2D2D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577E6D-0F96-43F9-8F16-EAFD27DA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C7E37-8A8D-44C7-BEB9-EFD0540CA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B2BD9-75F1-4F3E-BCFD-ED643135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37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8B2CD-DB82-43B2-85C1-70CB8A45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61A27-79CD-4C6B-AB45-C1F511F08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F92F3A-2D32-4CC1-A34E-C769EDDE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18D5E-B283-4A23-83F9-9DC56B9C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FFE598-CCD2-4524-9D5D-209D3A45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41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17A27-4281-4215-9773-F550B0D8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F364B-EC00-4FE0-92CD-29E46742D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45D073-41C4-4236-95AF-6581E5EAD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76AB7-7A95-4F00-BCC4-16FF4D6F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347EB3-8810-4585-9E4F-0ACC17E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D1B2D0-4200-4107-8F0B-E5CC542A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076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B4E7E-14D9-4FFA-BE02-4948CD489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97B21B-9789-4E2D-8F2D-AD43BDB00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FA5A15-544C-4AC2-AFA4-AB13A7AF2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BF8FA2-24F8-47AD-A8F3-89DBC3B07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7155D9-0A6A-45F3-AC97-2F46A3597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9191E1-CB56-4573-9208-A6BFD39B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7B9CED-D097-480D-936F-3770A4C2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157D9E8-DFBC-43D6-BC74-1ED1FF90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766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AB40-3CB8-47BF-AE9B-AD7A1706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856EF95-467F-4BA9-B653-A4DBDC9F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667C8AD-3024-4FD2-8309-5E9F5088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7411DE-BA3F-449B-9D0E-B6A884C9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90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A1B15E-384A-4E7E-906E-74E4996F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537886-32BC-418E-ACD9-2BFCBF8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440A93-B973-46A3-B105-6C6778C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01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60E5F-1B59-40A9-BEF8-012A12C0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3A6D5-5C4A-4BEF-B703-D1079D41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28F13D-3A72-406E-9828-FCE4CC39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21CB9-9B39-4D6B-B54D-D8E7D1B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C5D64A-56A4-4DBC-AF37-1198B989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C9FA0F-7FB9-4AF0-86C4-B44B9347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76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94FC4-3253-421B-ABC2-2DC531A4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C3EC22D-F825-40FE-B46C-8E0E13984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EAE306-DC8E-42B8-8217-6780B7768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D49CE3-26FE-46EF-B314-CC209C37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ACDDAF-C747-46C5-BE85-4C243095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268DF9-0E89-410D-8866-2241B9CB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242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2FB5BB1-0CE0-4FE6-8D3E-8B8795AD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FFC8EB-67BF-498A-9EBC-FCB3652D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2D4857-6BEF-4918-B545-C54A02129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99F9-6C46-4761-AD39-FC094CC69830}" type="datetimeFigureOut">
              <a:rPr lang="es-MX" smtClean="0"/>
              <a:t>17/06/2021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3D2F0-8B86-4A7E-ABB4-9803D7FFB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1679C-32A7-4C6F-9158-87706C2F6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ACE1F-1E8C-4B2E-87DE-25536225362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34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BA863300-AC49-4B72-B113-A7FFD0A8479E}"/>
              </a:ext>
            </a:extLst>
          </p:cNvPr>
          <p:cNvSpPr/>
          <p:nvPr/>
        </p:nvSpPr>
        <p:spPr>
          <a:xfrm>
            <a:off x="4664597" y="231494"/>
            <a:ext cx="2097710" cy="8955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Unidad 3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D70635-98A5-477E-835D-14FBB99771E2}"/>
              </a:ext>
            </a:extLst>
          </p:cNvPr>
          <p:cNvSpPr txBox="1"/>
          <p:nvPr/>
        </p:nvSpPr>
        <p:spPr>
          <a:xfrm>
            <a:off x="754912" y="2061013"/>
            <a:ext cx="2434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Reflejar la existencia de los datos sin expresar lo que se hace con ellos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D51421-ACA7-4190-A5D6-94F201AC02EF}"/>
              </a:ext>
            </a:extLst>
          </p:cNvPr>
          <p:cNvSpPr/>
          <p:nvPr/>
        </p:nvSpPr>
        <p:spPr>
          <a:xfrm>
            <a:off x="754912" y="1275907"/>
            <a:ext cx="2222204" cy="78510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/>
              <a:t>Entidad - Relación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4515298-F094-4435-B6CA-A88464511B64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1866014" y="679273"/>
            <a:ext cx="2798583" cy="596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414B3ED9-D0AD-46E6-B3DD-20BC75E580BB}"/>
              </a:ext>
            </a:extLst>
          </p:cNvPr>
          <p:cNvSpPr/>
          <p:nvPr/>
        </p:nvSpPr>
        <p:spPr>
          <a:xfrm>
            <a:off x="0" y="3508744"/>
            <a:ext cx="5667152" cy="2749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Parte de una descripción textual del problema o sistema de información a automatizar (los requisitos).</a:t>
            </a:r>
          </a:p>
          <a:p>
            <a:pPr algn="ctr"/>
            <a:r>
              <a:rPr lang="es-MX" sz="1400" dirty="0"/>
              <a:t> Hacer una lista de los sustantivos y verbos que aparecen.</a:t>
            </a:r>
          </a:p>
          <a:p>
            <a:pPr algn="ctr"/>
            <a:r>
              <a:rPr lang="es-MX" sz="1400" dirty="0"/>
              <a:t> Los sustantivos son posibles entidades o atributos.</a:t>
            </a:r>
          </a:p>
          <a:p>
            <a:pPr algn="ctr"/>
            <a:r>
              <a:rPr lang="es-MX" sz="1400" dirty="0"/>
              <a:t> Los verbos son posibles relaciones.</a:t>
            </a:r>
          </a:p>
          <a:p>
            <a:pPr algn="ctr"/>
            <a:r>
              <a:rPr lang="es-MX" sz="1400" dirty="0"/>
              <a:t>Analizando las frases se determina la cardinalidad de las relaciones y otros detalles.</a:t>
            </a:r>
          </a:p>
          <a:p>
            <a:pPr algn="ctr"/>
            <a:r>
              <a:rPr lang="es-MX" sz="1400" dirty="0"/>
              <a:t> Se elabora el diagrama (o diagramas) entidad-relación.</a:t>
            </a:r>
          </a:p>
          <a:p>
            <a:pPr algn="ctr"/>
            <a:r>
              <a:rPr lang="es-MX" sz="1400" dirty="0"/>
              <a:t> Se completa el modelo con listas de atributos y una descripción de otras restricciones que no se pueden reflejar en el diagrama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95FC598-7A95-4965-BE37-A1B914C99BD8}"/>
              </a:ext>
            </a:extLst>
          </p:cNvPr>
          <p:cNvCxnSpPr>
            <a:stCxn id="5" idx="2"/>
          </p:cNvCxnSpPr>
          <p:nvPr/>
        </p:nvCxnSpPr>
        <p:spPr>
          <a:xfrm>
            <a:off x="1972340" y="2984343"/>
            <a:ext cx="15948" cy="524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A9AD978-4D1B-4EC0-B95B-8F345EC511BB}"/>
              </a:ext>
            </a:extLst>
          </p:cNvPr>
          <p:cNvSpPr/>
          <p:nvPr/>
        </p:nvSpPr>
        <p:spPr>
          <a:xfrm>
            <a:off x="7677155" y="242733"/>
            <a:ext cx="1883735" cy="5966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Entidad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7309AED-52D2-4730-A29E-E528EC332B19}"/>
              </a:ext>
            </a:extLst>
          </p:cNvPr>
          <p:cNvSpPr txBox="1"/>
          <p:nvPr/>
        </p:nvSpPr>
        <p:spPr>
          <a:xfrm>
            <a:off x="7666074" y="839367"/>
            <a:ext cx="1894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Cualquier objeto, real o abstracto, que existe en un contexto</a:t>
            </a:r>
          </a:p>
          <a:p>
            <a:r>
              <a:rPr lang="es-MX" dirty="0"/>
              <a:t>determinado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F23FAD8-293D-499A-A605-00E0202A1E4D}"/>
              </a:ext>
            </a:extLst>
          </p:cNvPr>
          <p:cNvSpPr/>
          <p:nvPr/>
        </p:nvSpPr>
        <p:spPr>
          <a:xfrm>
            <a:off x="6635827" y="2459942"/>
            <a:ext cx="1318437" cy="52440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Regulares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9E04ED4-0605-4963-917F-9FDA836ACDA4}"/>
              </a:ext>
            </a:extLst>
          </p:cNvPr>
          <p:cNvSpPr/>
          <p:nvPr/>
        </p:nvSpPr>
        <p:spPr>
          <a:xfrm>
            <a:off x="9302164" y="2459942"/>
            <a:ext cx="1318437" cy="52440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Débiles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4A567672-2A70-4116-B68F-2D2860DCA00F}"/>
              </a:ext>
            </a:extLst>
          </p:cNvPr>
          <p:cNvCxnSpPr>
            <a:stCxn id="15" idx="0"/>
            <a:endCxn id="14" idx="2"/>
          </p:cNvCxnSpPr>
          <p:nvPr/>
        </p:nvCxnSpPr>
        <p:spPr>
          <a:xfrm flipV="1">
            <a:off x="7295046" y="2316695"/>
            <a:ext cx="1318436" cy="14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EC162E7-CAB4-44D0-81DF-F0C218C23E60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H="1" flipV="1">
            <a:off x="8613482" y="2316695"/>
            <a:ext cx="1347901" cy="14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C55FEDF-2312-46F9-AEC7-14E9437462E7}"/>
              </a:ext>
            </a:extLst>
          </p:cNvPr>
          <p:cNvSpPr/>
          <p:nvPr/>
        </p:nvSpPr>
        <p:spPr>
          <a:xfrm>
            <a:off x="6386627" y="3937270"/>
            <a:ext cx="1977656" cy="75109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Atributos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198CA8E-A0A2-4EC0-846A-92FC61EDE3CD}"/>
              </a:ext>
            </a:extLst>
          </p:cNvPr>
          <p:cNvSpPr txBox="1"/>
          <p:nvPr/>
        </p:nvSpPr>
        <p:spPr>
          <a:xfrm>
            <a:off x="6442885" y="4651494"/>
            <a:ext cx="1921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Propiedades o características que</a:t>
            </a:r>
          </a:p>
          <a:p>
            <a:r>
              <a:rPr lang="es-MX" dirty="0"/>
              <a:t>tienen las entidades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60FCF3F9-C297-415E-95CE-BD0939257A38}"/>
              </a:ext>
            </a:extLst>
          </p:cNvPr>
          <p:cNvSpPr/>
          <p:nvPr/>
        </p:nvSpPr>
        <p:spPr>
          <a:xfrm>
            <a:off x="9122735" y="3873658"/>
            <a:ext cx="3069265" cy="2144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Obligatorios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Opcional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 </a:t>
            </a:r>
            <a:r>
              <a:rPr lang="es-MX" dirty="0" err="1"/>
              <a:t>Monoevaluado</a:t>
            </a:r>
            <a:endParaRPr lang="es-MX" dirty="0"/>
          </a:p>
          <a:p>
            <a:pPr algn="ctr"/>
            <a:r>
              <a:rPr lang="es-MX" dirty="0"/>
              <a:t> </a:t>
            </a:r>
          </a:p>
          <a:p>
            <a:pPr algn="ctr"/>
            <a:r>
              <a:rPr lang="es-MX" dirty="0" err="1"/>
              <a:t>Multievaluado</a:t>
            </a:r>
            <a:endParaRPr lang="es-MX" dirty="0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32B36BEF-B1C2-4FC9-9A31-F4B3755BBA9F}"/>
              </a:ext>
            </a:extLst>
          </p:cNvPr>
          <p:cNvCxnSpPr>
            <a:stCxn id="22" idx="3"/>
            <a:endCxn id="24" idx="1"/>
          </p:cNvCxnSpPr>
          <p:nvPr/>
        </p:nvCxnSpPr>
        <p:spPr>
          <a:xfrm>
            <a:off x="8364283" y="4312816"/>
            <a:ext cx="758452" cy="633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3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904D4AFA-D93C-40E6-9F6F-5A031448D9E0}"/>
              </a:ext>
            </a:extLst>
          </p:cNvPr>
          <p:cNvSpPr/>
          <p:nvPr/>
        </p:nvSpPr>
        <p:spPr>
          <a:xfrm>
            <a:off x="1190847" y="531628"/>
            <a:ext cx="2020186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CASE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70C4E4F-27DF-438C-A56B-B32378AAEB28}"/>
              </a:ext>
            </a:extLst>
          </p:cNvPr>
          <p:cNvSpPr txBox="1"/>
          <p:nvPr/>
        </p:nvSpPr>
        <p:spPr>
          <a:xfrm>
            <a:off x="994144" y="1707377"/>
            <a:ext cx="2413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Mejor base para el proceso de análisis y desarrollo de software,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48FD6B6-ACF8-408F-B859-CAE221DFBBEC}"/>
              </a:ext>
            </a:extLst>
          </p:cNvPr>
          <p:cNvCxnSpPr>
            <a:stCxn id="3" idx="0"/>
            <a:endCxn id="2" idx="4"/>
          </p:cNvCxnSpPr>
          <p:nvPr/>
        </p:nvCxnSpPr>
        <p:spPr>
          <a:xfrm flipV="1">
            <a:off x="2200940" y="1446028"/>
            <a:ext cx="0" cy="261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39861509-529E-421E-BF0C-470A910589B4}"/>
              </a:ext>
            </a:extLst>
          </p:cNvPr>
          <p:cNvSpPr txBox="1"/>
          <p:nvPr/>
        </p:nvSpPr>
        <p:spPr>
          <a:xfrm>
            <a:off x="3267740" y="712381"/>
            <a:ext cx="2828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Computer Aided Assisted Automated Software Systems Engineering</a:t>
            </a:r>
            <a:endParaRPr lang="es-MX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1B4209-6390-4651-BF98-F92B3F9D820C}"/>
              </a:ext>
            </a:extLst>
          </p:cNvPr>
          <p:cNvSpPr/>
          <p:nvPr/>
        </p:nvSpPr>
        <p:spPr>
          <a:xfrm>
            <a:off x="467834" y="4412512"/>
            <a:ext cx="1637414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Integradas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3A7B330-94D9-4F63-9481-E56A8B5E11A5}"/>
              </a:ext>
            </a:extLst>
          </p:cNvPr>
          <p:cNvSpPr/>
          <p:nvPr/>
        </p:nvSpPr>
        <p:spPr>
          <a:xfrm>
            <a:off x="2200940" y="5737119"/>
            <a:ext cx="1637414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Herramientas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EA3910-6115-4C54-816A-E9D07245A490}"/>
              </a:ext>
            </a:extLst>
          </p:cNvPr>
          <p:cNvSpPr/>
          <p:nvPr/>
        </p:nvSpPr>
        <p:spPr>
          <a:xfrm>
            <a:off x="467834" y="5737119"/>
            <a:ext cx="1637414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Bajo nivel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31DB5887-297E-4715-9027-6E6224587172}"/>
              </a:ext>
            </a:extLst>
          </p:cNvPr>
          <p:cNvSpPr/>
          <p:nvPr/>
        </p:nvSpPr>
        <p:spPr>
          <a:xfrm>
            <a:off x="2200940" y="4412512"/>
            <a:ext cx="1637414" cy="7017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Alto nivel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E2652B8-D342-488A-A808-7D70AB484DD3}"/>
              </a:ext>
            </a:extLst>
          </p:cNvPr>
          <p:cNvCxnSpPr>
            <a:stCxn id="3" idx="2"/>
          </p:cNvCxnSpPr>
          <p:nvPr/>
        </p:nvCxnSpPr>
        <p:spPr>
          <a:xfrm>
            <a:off x="2200940" y="2630707"/>
            <a:ext cx="0" cy="1781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343DB6C-AC25-488F-9C78-DF9AC44A1FA9}"/>
              </a:ext>
            </a:extLst>
          </p:cNvPr>
          <p:cNvSpPr/>
          <p:nvPr/>
        </p:nvSpPr>
        <p:spPr>
          <a:xfrm>
            <a:off x="7474686" y="414669"/>
            <a:ext cx="2179675" cy="8825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Diccionario de datos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EF087C5-EE98-451B-BC1F-0F4E6308EFA2}"/>
              </a:ext>
            </a:extLst>
          </p:cNvPr>
          <p:cNvSpPr txBox="1"/>
          <p:nvPr/>
        </p:nvSpPr>
        <p:spPr>
          <a:xfrm>
            <a:off x="7474686" y="1297172"/>
            <a:ext cx="2179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Guarda la definición de todos los objetos almacenados en la base de datos;</a:t>
            </a:r>
          </a:p>
          <a:p>
            <a:r>
              <a:rPr lang="es-MX" dirty="0"/>
              <a:t>sus características, restricciones, privilegios, relaciones entre ellos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4007D5D-2FF7-4D64-9957-6384DF13758E}"/>
              </a:ext>
            </a:extLst>
          </p:cNvPr>
          <p:cNvSpPr/>
          <p:nvPr/>
        </p:nvSpPr>
        <p:spPr>
          <a:xfrm>
            <a:off x="6905845" y="4136065"/>
            <a:ext cx="3317356" cy="23028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Nombre del dato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Descripción de los datos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 Longitud del Campo y tipo</a:t>
            </a:r>
          </a:p>
          <a:p>
            <a:pPr algn="ctr"/>
            <a:endParaRPr lang="es-MX" dirty="0"/>
          </a:p>
          <a:p>
            <a:pPr algn="ctr"/>
            <a:r>
              <a:rPr lang="es-MX" dirty="0"/>
              <a:t>Valores de los datos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E2067992-6714-44F1-863A-ED1E6A211EBF}"/>
              </a:ext>
            </a:extLst>
          </p:cNvPr>
          <p:cNvCxnSpPr>
            <a:stCxn id="16" idx="0"/>
            <a:endCxn id="15" idx="2"/>
          </p:cNvCxnSpPr>
          <p:nvPr/>
        </p:nvCxnSpPr>
        <p:spPr>
          <a:xfrm flipV="1">
            <a:off x="8564523" y="3605496"/>
            <a:ext cx="0" cy="530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33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212</Words>
  <Application>Microsoft Office PowerPoint</Application>
  <PresentationFormat>Panorámica</PresentationFormat>
  <Paragraphs>42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5</cp:revision>
  <dcterms:created xsi:type="dcterms:W3CDTF">2021-06-17T21:42:22Z</dcterms:created>
  <dcterms:modified xsi:type="dcterms:W3CDTF">2021-06-17T22:23:14Z</dcterms:modified>
</cp:coreProperties>
</file>