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6F2B7-730A-41D1-81D6-224C4DCC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B9C5B-FBD4-40F3-9571-B44E9E9D4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4C6B81-0844-4BE0-9E95-4BE9255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8167E-3F59-4DF6-BD7A-EC913904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DE95E-91EB-4E71-84E0-5422C1EC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11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A9C4A-2442-4655-A90E-6372CADDC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2E1694-0343-450A-B74D-9CCBEBF72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77996-4907-430F-80EB-F675FFAA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D62963-B82B-4859-8891-9AF635EC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B93296-D1F4-42F2-BF27-83D62203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1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3BAACF-ECBC-48BC-9FB1-9BA75A280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F293DD-7239-47CA-A744-2521143AE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39098-67E6-4B7A-9E9B-FE676347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6982B-2821-41DC-B46D-95577BBF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4137F-E68B-45B1-9B91-E5594BF8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68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D360-1F09-4C60-8096-73E16CA1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B5425-3523-4611-856C-9BC0DDF9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74B06-91B4-450F-B260-2366E2C7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2DAAC-0E88-4EC6-ABCE-858FB315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B6FA44-3619-4ADA-9131-BB861203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51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132B-E991-48A0-A66A-943618A7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567A6-2B36-496A-A4E2-F063FD035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4918D-492D-4412-BE84-D77F2286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524B0-785C-4A22-B3F1-FE94E862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637316-89C2-435E-AC5E-5F1BBD5B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7769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C7CC6-E459-4D60-AF42-CDDEF4E3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9AFB3-6B46-41E8-AF1A-2DBA7A8F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FD3E4F-05D4-4298-9606-50646FC2B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93E8C-67E2-4A2D-BE6D-9337A8AF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5D732-11A4-4E7E-8957-E901C6F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1D1C5-A58C-4823-9594-F2AEC183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09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4DCCD-E150-4E80-86E6-43236420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231AC9-A8F2-4901-BA14-F77585D68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CD6484-A71D-42A4-B627-A49E2A403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F90171-DE02-4DA3-AE2E-705B9DEF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4ED407-52C3-4BB7-9DBE-CB30CEF75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8EC125-74EF-405D-8BDE-F66D9418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166FD6-E0F9-4317-AEB2-4B66B3CC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F67A36-C71D-4B17-A05F-A2D261C2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26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03B56-1FE2-4D36-9489-8438FAA4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4DA34A-0A17-4E27-908E-8D70F5E5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16BB49-A416-4C5C-A776-D2C12155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26C47E-641B-42DC-89B2-24C99842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77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9A59B0-D308-48D8-8E6A-4FC50969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284546-8E1E-4310-A00E-D523D448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C52AB4-4FAF-47E9-9139-9261DC21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72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78E59-976B-4A16-9E72-FF123AE74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6B9BE1-F194-4415-B8CB-7A648068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7C4C5A-A958-4ABC-B8FD-085CA9ED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6A9971-87E4-4D6F-A908-E82EB5C6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A9C056-54A9-4C22-8B73-DD6757A3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B20D7-D271-4FB9-AFCC-E626095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60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2CDF5-E34C-47FC-8472-7B78CE77F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6F3193-28EB-4757-B74F-056474D73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BE0467-6BDC-4797-B0D4-7CABA20C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3FEC3-1742-4A3B-8385-3427DAC1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DA0BB-807D-4A75-9E17-5D715386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C378D2-8581-4E67-A5F8-673336C7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0521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FB4B16-B606-4860-AB33-61A3A575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349317-9467-4E79-9B05-6CEB07778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4297B-5CAF-42C4-AE48-1532B6DC2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3379-2753-4B8F-8EDE-D27BE09CA4FD}" type="datetimeFigureOut">
              <a:rPr lang="es-MX" smtClean="0"/>
              <a:t>24/06/2021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7BF46F-C6A2-4DDA-A2E1-25EBD5996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CBCDB-C1E1-41DE-AA51-3FE9C7026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CF3B-B5CA-4551-B6BB-38E3BB44F6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54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38448C2-C9AB-4B44-B02B-D5805618002E}"/>
              </a:ext>
            </a:extLst>
          </p:cNvPr>
          <p:cNvSpPr/>
          <p:nvPr/>
        </p:nvSpPr>
        <p:spPr>
          <a:xfrm>
            <a:off x="4641315" y="145491"/>
            <a:ext cx="1982770" cy="9177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Tema 5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438AA7-AF9F-404C-B5B9-D305859290AE}"/>
              </a:ext>
            </a:extLst>
          </p:cNvPr>
          <p:cNvSpPr/>
          <p:nvPr/>
        </p:nvSpPr>
        <p:spPr>
          <a:xfrm>
            <a:off x="786808" y="1095153"/>
            <a:ext cx="1722475" cy="829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Sistemas de Gestión de Bases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CD4A58-094D-4BBB-9B01-161B57E49932}"/>
              </a:ext>
            </a:extLst>
          </p:cNvPr>
          <p:cNvSpPr txBox="1"/>
          <p:nvPr/>
        </p:nvSpPr>
        <p:spPr>
          <a:xfrm>
            <a:off x="188728" y="245724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posibilita la creación, empleo y</a:t>
            </a:r>
          </a:p>
          <a:p>
            <a:r>
              <a:rPr lang="es-MX" dirty="0"/>
              <a:t>mantenimiento de bases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8F45674-3EE8-46A1-9A89-20E902414944}"/>
              </a:ext>
            </a:extLst>
          </p:cNvPr>
          <p:cNvCxnSpPr>
            <a:stCxn id="5" idx="2"/>
          </p:cNvCxnSpPr>
          <p:nvPr/>
        </p:nvCxnSpPr>
        <p:spPr>
          <a:xfrm flipH="1">
            <a:off x="1648045" y="1924493"/>
            <a:ext cx="1" cy="552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90BE487-CF8C-4016-B04C-6FE386E73AD0}"/>
              </a:ext>
            </a:extLst>
          </p:cNvPr>
          <p:cNvSpPr/>
          <p:nvPr/>
        </p:nvSpPr>
        <p:spPr>
          <a:xfrm>
            <a:off x="188728" y="3429000"/>
            <a:ext cx="3710764" cy="27963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Crear nuevas tablas o relaciones a la base de datos. </a:t>
            </a:r>
          </a:p>
          <a:p>
            <a:pPr algn="ctr"/>
            <a:r>
              <a:rPr lang="es-MX" sz="1600" dirty="0"/>
              <a:t> Agregar nuevos registros a las tablas existentes. </a:t>
            </a:r>
          </a:p>
          <a:p>
            <a:pPr algn="ctr"/>
            <a:r>
              <a:rPr lang="es-MX" sz="1600" dirty="0"/>
              <a:t> Eliminar registros. </a:t>
            </a:r>
          </a:p>
          <a:p>
            <a:pPr algn="ctr"/>
            <a:r>
              <a:rPr lang="es-MX" sz="1600" dirty="0"/>
              <a:t> Eliminar tablas.</a:t>
            </a:r>
          </a:p>
          <a:p>
            <a:pPr algn="ctr"/>
            <a:r>
              <a:rPr lang="es-MX" sz="1600" dirty="0"/>
              <a:t>Actualización registros y tablas.</a:t>
            </a:r>
          </a:p>
          <a:p>
            <a:pPr algn="ctr"/>
            <a:r>
              <a:rPr lang="es-MX" sz="1600" dirty="0"/>
              <a:t> Consulta de datos. </a:t>
            </a:r>
          </a:p>
          <a:p>
            <a:pPr algn="ctr"/>
            <a:r>
              <a:rPr lang="es-MX" sz="1600" dirty="0"/>
              <a:t>Proporcionar los mecanismos para el control del acceso concurrente a los datos.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5092BDD-F2CC-43F9-BA56-D5B6968F3FB2}"/>
              </a:ext>
            </a:extLst>
          </p:cNvPr>
          <p:cNvSpPr/>
          <p:nvPr/>
        </p:nvSpPr>
        <p:spPr>
          <a:xfrm>
            <a:off x="4284921" y="1071231"/>
            <a:ext cx="1626781" cy="829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Componentes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998FFC-C332-49AE-A8CF-8FCD2A8C168F}"/>
              </a:ext>
            </a:extLst>
          </p:cNvPr>
          <p:cNvCxnSpPr>
            <a:stCxn id="5" idx="3"/>
            <a:endCxn id="11" idx="2"/>
          </p:cNvCxnSpPr>
          <p:nvPr/>
        </p:nvCxnSpPr>
        <p:spPr>
          <a:xfrm flipV="1">
            <a:off x="2509283" y="1485901"/>
            <a:ext cx="1775638" cy="23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7EF1AB0-C2F5-485F-BE7C-8992E86AD72B}"/>
              </a:ext>
            </a:extLst>
          </p:cNvPr>
          <p:cNvSpPr txBox="1"/>
          <p:nvPr/>
        </p:nvSpPr>
        <p:spPr>
          <a:xfrm>
            <a:off x="4248592" y="1889938"/>
            <a:ext cx="4608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Gestor de archivos: Gestiona la asignación de espacio en la memoria del disco y de las</a:t>
            </a:r>
          </a:p>
          <a:p>
            <a:r>
              <a:rPr lang="es-MX" sz="1200" dirty="0"/>
              <a:t>estructuras de datos usadas para representar la información.</a:t>
            </a:r>
          </a:p>
          <a:p>
            <a:r>
              <a:rPr lang="es-MX" sz="1200" dirty="0"/>
              <a:t> Manejador de base de datos: Sirve de interfaz entre los datos y los programas de</a:t>
            </a:r>
          </a:p>
          <a:p>
            <a:r>
              <a:rPr lang="es-MX" sz="1200" dirty="0"/>
              <a:t>aplicación.</a:t>
            </a:r>
          </a:p>
          <a:p>
            <a:r>
              <a:rPr lang="es-MX" sz="1200" dirty="0"/>
              <a:t> Procesador de consultas: Traduce las proposiciones en lenguajes de consulta a</a:t>
            </a:r>
          </a:p>
          <a:p>
            <a:r>
              <a:rPr lang="es-MX" sz="1200" dirty="0"/>
              <a:t>instrucciones de bajo nivel. A demás convierte la solicitud del usuario en una forma más</a:t>
            </a:r>
          </a:p>
          <a:p>
            <a:r>
              <a:rPr lang="es-MX" sz="1200" dirty="0"/>
              <a:t>eficiente.</a:t>
            </a:r>
          </a:p>
          <a:p>
            <a:r>
              <a:rPr lang="es-MX" sz="1200" dirty="0"/>
              <a:t> Compilador de DDL: Convierte las proposiciones DDL (Lenguaje de definición de Datos</a:t>
            </a:r>
          </a:p>
          <a:p>
            <a:r>
              <a:rPr lang="es-MX" sz="1200" dirty="0"/>
              <a:t>en SQL) en un conjunto de tablas que contienen metadatos, estas se almacenan en el</a:t>
            </a:r>
          </a:p>
          <a:p>
            <a:r>
              <a:rPr lang="es-MX" sz="1200" dirty="0"/>
              <a:t>diccionario de datos.</a:t>
            </a:r>
          </a:p>
          <a:p>
            <a:r>
              <a:rPr lang="es-MX" sz="1200" dirty="0"/>
              <a:t>Archivo de datos: En él se encuentran almacenados físicamente los datos de una</a:t>
            </a:r>
          </a:p>
          <a:p>
            <a:r>
              <a:rPr lang="es-MX" sz="1200" dirty="0"/>
              <a:t>organización.</a:t>
            </a:r>
          </a:p>
          <a:p>
            <a:r>
              <a:rPr lang="es-MX" sz="1200" dirty="0"/>
              <a:t>Diccionario de datos: Contiene la información referente a la estructura de la base de</a:t>
            </a:r>
          </a:p>
          <a:p>
            <a:r>
              <a:rPr lang="es-MX" sz="1200" dirty="0"/>
              <a:t>datos.</a:t>
            </a:r>
          </a:p>
          <a:p>
            <a:r>
              <a:rPr lang="es-MX" sz="1200" dirty="0"/>
              <a:t>Índices: Permiten un rápido acceso a registros que contienen valores específicos.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DB8366-3A0A-4DC5-B22A-5F377E7D04C9}"/>
              </a:ext>
            </a:extLst>
          </p:cNvPr>
          <p:cNvSpPr/>
          <p:nvPr/>
        </p:nvSpPr>
        <p:spPr>
          <a:xfrm>
            <a:off x="9813851" y="393405"/>
            <a:ext cx="1850065" cy="8293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Nivel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2A796A-B878-4B70-A0D5-6878680527D7}"/>
              </a:ext>
            </a:extLst>
          </p:cNvPr>
          <p:cNvSpPr txBox="1"/>
          <p:nvPr/>
        </p:nvSpPr>
        <p:spPr>
          <a:xfrm>
            <a:off x="9462977" y="1509823"/>
            <a:ext cx="272902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/>
              <a:t>Nivel interno: Tiene un esquema interno que describe la estructura física de almacenamiento de</a:t>
            </a:r>
          </a:p>
          <a:p>
            <a:r>
              <a:rPr lang="es-MX" sz="1400"/>
              <a:t>base de datos. Emplea un modelo físico de datos y los únicos datos que existen están realmente</a:t>
            </a:r>
          </a:p>
          <a:p>
            <a:r>
              <a:rPr lang="es-MX" sz="1400"/>
              <a:t>en este nivel.</a:t>
            </a:r>
          </a:p>
          <a:p>
            <a:r>
              <a:rPr lang="es-MX" sz="1400"/>
              <a:t>Nivel conceptual: Describe la estructura de toda la base de datos para una comunidad de usuarios.</a:t>
            </a:r>
          </a:p>
          <a:p>
            <a:r>
              <a:rPr lang="es-MX" sz="1400"/>
              <a:t>Oculta los detalles físicos de almacenamiento y trabaja con elementos lógicos como entidades,</a:t>
            </a:r>
          </a:p>
          <a:p>
            <a:r>
              <a:rPr lang="es-MX" sz="1400"/>
              <a:t>atributos y relaciones.</a:t>
            </a:r>
          </a:p>
          <a:p>
            <a:r>
              <a:rPr lang="es-MX" sz="1400"/>
              <a:t>Nivel externo o de vistas: tiene varios esquemas externos o vistas de usuario. Cada esquema</a:t>
            </a:r>
          </a:p>
          <a:p>
            <a:r>
              <a:rPr lang="es-MX" sz="1400"/>
              <a:t>describe la visión que tiene de la base de datos a un grupo de usuarios, ocultando el resto.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22667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A5A809E-E057-4699-8622-F7988AA634DA}"/>
              </a:ext>
            </a:extLst>
          </p:cNvPr>
          <p:cNvSpPr/>
          <p:nvPr/>
        </p:nvSpPr>
        <p:spPr>
          <a:xfrm>
            <a:off x="4263656" y="194538"/>
            <a:ext cx="3083442" cy="744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DBMS comerciales y de software libre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234399-8521-4AA2-96B1-45EF1243E073}"/>
              </a:ext>
            </a:extLst>
          </p:cNvPr>
          <p:cNvSpPr txBox="1"/>
          <p:nvPr/>
        </p:nvSpPr>
        <p:spPr>
          <a:xfrm>
            <a:off x="4391247" y="3429000"/>
            <a:ext cx="2828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MYSQL</a:t>
            </a:r>
          </a:p>
          <a:p>
            <a:r>
              <a:rPr lang="es-MX" dirty="0"/>
              <a:t>Oracle</a:t>
            </a:r>
          </a:p>
          <a:p>
            <a:r>
              <a:rPr lang="es-MX" dirty="0" err="1"/>
              <a:t>Acces</a:t>
            </a:r>
            <a:endParaRPr lang="es-MX" dirty="0"/>
          </a:p>
          <a:p>
            <a:r>
              <a:rPr lang="es-MX" dirty="0" err="1"/>
              <a:t>Ibm</a:t>
            </a:r>
            <a:r>
              <a:rPr lang="es-MX" dirty="0"/>
              <a:t> db2</a:t>
            </a:r>
          </a:p>
          <a:p>
            <a:r>
              <a:rPr lang="es-MX" dirty="0" err="1"/>
              <a:t>PostgreSQ</a:t>
            </a:r>
            <a:endParaRPr lang="es-MX" dirty="0"/>
          </a:p>
          <a:p>
            <a:r>
              <a:rPr lang="es-MX" dirty="0" err="1"/>
              <a:t>Ibm</a:t>
            </a:r>
            <a:r>
              <a:rPr lang="es-MX" dirty="0"/>
              <a:t> Informix</a:t>
            </a:r>
          </a:p>
          <a:p>
            <a:r>
              <a:rPr lang="es-MX" dirty="0"/>
              <a:t>Sybase ASE</a:t>
            </a:r>
          </a:p>
          <a:p>
            <a:r>
              <a:rPr lang="es-MX" dirty="0"/>
              <a:t>Borland </a:t>
            </a:r>
            <a:r>
              <a:rPr lang="es-MX" dirty="0" err="1"/>
              <a:t>Paradox</a:t>
            </a:r>
            <a:endParaRPr lang="es-MX" dirty="0"/>
          </a:p>
          <a:p>
            <a:r>
              <a:rPr lang="es-MX" dirty="0" err="1"/>
              <a:t>Micorsoft</a:t>
            </a:r>
            <a:r>
              <a:rPr lang="es-MX" dirty="0"/>
              <a:t> visual </a:t>
            </a:r>
            <a:r>
              <a:rPr lang="es-MX" dirty="0" err="1"/>
              <a:t>fox</a:t>
            </a:r>
            <a:r>
              <a:rPr lang="es-MX" dirty="0"/>
              <a:t> </a:t>
            </a:r>
          </a:p>
          <a:p>
            <a:endParaRPr lang="es-MX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6A6B9F6-4921-451D-8366-EBD98C3CFEEA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5805377" y="938817"/>
            <a:ext cx="0" cy="249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44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362</Words>
  <Application>Microsoft Office PowerPoint</Application>
  <PresentationFormat>Panorámica</PresentationFormat>
  <Paragraphs>46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2</cp:revision>
  <dcterms:created xsi:type="dcterms:W3CDTF">2021-06-24T23:54:41Z</dcterms:created>
  <dcterms:modified xsi:type="dcterms:W3CDTF">2021-06-25T00:11:05Z</dcterms:modified>
</cp:coreProperties>
</file>