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55E82-4543-4D90-BD96-5A7640209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2EFB4-0C95-4111-A1EB-99CA0CE9D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D99E2-D26E-4284-B19D-6A409DC7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5E3DC-2867-460D-BFE1-5893A1D6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C7ED3-B250-4E45-9F5B-556A5A9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80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8CCA8-66D6-4477-B54B-E3FC546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45C19-B044-490C-AC9F-382365ACC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65A21-935D-4C77-BFBD-F1713542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3DDAB-0CBB-4E14-883E-55861B72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67D4D-8EBB-4A2B-A1B7-4F29E508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81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B16B15-7B3B-4CFC-9A67-A450AC344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A8935D-7485-4326-ABC9-EDFEB7E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30060-A626-4222-8C36-80F405C2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101B9-D1EC-4E37-9E66-1D1D7EBA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2D38E-6118-4800-AAE2-5157900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7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BB700-AFDB-4B38-A175-69F486B5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B4A7-3216-44BB-AEA3-30327CF3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63D49-6703-4DC6-9F0A-A57F9F31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27767-7231-4964-8BD2-E3A3C692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885E4-E7DC-45DE-BCD2-27768FD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08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DAFB-9F4E-4AF1-A0C9-70E8DBFF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383EF-5B4F-45EE-B8BD-85C302E2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DDE67-9044-4EBB-B2F2-CE40FCD6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0591C-3522-4858-BA8F-F338F69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D3D19-81D9-49A2-A5FF-BBC0971B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6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16D3-F1E1-4022-B902-BF3B5FB2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09209-6115-4A7B-B89E-0A0DFA81F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9BD8C1-4526-4FF8-A74F-C1709950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953EF-6D3E-4330-AD1E-89FB44BA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B0EF7-6A49-43D4-8CB9-911CAE2E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6B35D-56E9-400B-B9ED-5F3E6C67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16DE6-4486-4C73-A59A-5A3C085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801CE-47E4-4B2C-AE6A-A4E94ED6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C9E1F-AF4C-4F26-A830-8A20CDA4D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5F0235-CBCB-4326-B1AC-F80D6F204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4319F1-3D2B-465A-A380-8C9D0D993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6BC6EC-4253-4534-B4DD-CB02AD23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42C603-CA71-4EC3-8402-32F837CE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4CA441-43AA-4EBE-AE2D-65FAFE98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5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05B39-D9E5-4F50-B2CA-95C8FF1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BC02E-1F43-47DE-BF2A-5D2E9580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4699F0-E76E-4CD1-8B12-24A1E110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EA790A-EE77-4F3E-8630-CE9DE808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220BBC-CA12-45C7-922E-A5F85FBB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A5B131-8A1C-46E1-BE06-7DA8C4C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FF42EF-860A-4FE2-B34E-D6DF2033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86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16F0-B730-43D1-92FD-F3C93C1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796E3-B47C-49A7-9E53-035C469F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8919A-4642-480E-9847-F14FABA9F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08C122-280A-47EB-9910-B19A6BA6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DA860-8C83-4DDC-95B9-36B1F781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D1AAA-1E7A-4D74-A033-7398B53D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50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87EB-529A-4828-B57F-17007BA3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E76C05-3EDA-4B5A-8AC6-FC56F262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BA743-96DA-4DB9-9A0A-E2917406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20BCAF-9496-451D-BF5B-4E79B7C2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6F61D6-4722-420B-BA29-FB657193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141BB-4144-463B-9FA2-5656A0D7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0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111D48-AED8-4B9C-865B-D6772206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91902-C89C-4B81-924F-E4AFD75A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9B38B-75C2-4EC8-AE93-52FC3649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62A0-207D-46B5-80AF-BE730AE64F17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46413-09D0-4A23-B905-999BA5D6A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77143-9AD0-45CF-9F6D-F8804BCAA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3FA5-DA49-4CB8-A7E9-6620030EAA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7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4560ADF-620A-482C-B71D-C1FCDC9D9E68}"/>
              </a:ext>
            </a:extLst>
          </p:cNvPr>
          <p:cNvSpPr/>
          <p:nvPr/>
        </p:nvSpPr>
        <p:spPr>
          <a:xfrm>
            <a:off x="1749258" y="2475636"/>
            <a:ext cx="1706324" cy="68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80AD08E-AA9F-4762-A897-8F17F681B351}"/>
              </a:ext>
            </a:extLst>
          </p:cNvPr>
          <p:cNvSpPr/>
          <p:nvPr/>
        </p:nvSpPr>
        <p:spPr>
          <a:xfrm>
            <a:off x="2849526" y="1052623"/>
            <a:ext cx="1329070" cy="701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Teléfono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75E1714-5829-477F-B03A-C3BA4B0EB43B}"/>
              </a:ext>
            </a:extLst>
          </p:cNvPr>
          <p:cNvSpPr/>
          <p:nvPr/>
        </p:nvSpPr>
        <p:spPr>
          <a:xfrm>
            <a:off x="935664" y="1052623"/>
            <a:ext cx="1403498" cy="62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Email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E5B627-2FF2-494A-8861-1134895A3203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2602420" y="1754373"/>
            <a:ext cx="911641" cy="72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E538F23-88F4-420B-ABF2-DD8E63A2EE18}"/>
              </a:ext>
            </a:extLst>
          </p:cNvPr>
          <p:cNvCxnSpPr>
            <a:stCxn id="6" idx="4"/>
            <a:endCxn id="4" idx="0"/>
          </p:cNvCxnSpPr>
          <p:nvPr/>
        </p:nvCxnSpPr>
        <p:spPr>
          <a:xfrm>
            <a:off x="1637413" y="1679944"/>
            <a:ext cx="965007" cy="79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6BF653F7-CAFC-4FF7-B2A3-E542CD008A69}"/>
              </a:ext>
            </a:extLst>
          </p:cNvPr>
          <p:cNvSpPr/>
          <p:nvPr/>
        </p:nvSpPr>
        <p:spPr>
          <a:xfrm>
            <a:off x="340242" y="3953561"/>
            <a:ext cx="1562986" cy="682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Dirección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E17A566-F562-4E7E-9D60-46819D890991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1121735" y="3157869"/>
            <a:ext cx="1480685" cy="79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01CDBA7-694A-4ABE-9D65-5C062E9F8FD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455582" y="2816752"/>
            <a:ext cx="9756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mbo 15">
            <a:extLst>
              <a:ext uri="{FF2B5EF4-FFF2-40B4-BE49-F238E27FC236}">
                <a16:creationId xmlns:a16="http://schemas.microsoft.com/office/drawing/2014/main" id="{47CE14BA-C79F-4218-8002-C31EB03D85F2}"/>
              </a:ext>
            </a:extLst>
          </p:cNvPr>
          <p:cNvSpPr/>
          <p:nvPr/>
        </p:nvSpPr>
        <p:spPr>
          <a:xfrm>
            <a:off x="4431221" y="2271614"/>
            <a:ext cx="1935125" cy="10902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Compra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FA60AB-443D-4F17-B27F-7A7D2DC49861}"/>
              </a:ext>
            </a:extLst>
          </p:cNvPr>
          <p:cNvSpPr txBox="1"/>
          <p:nvPr/>
        </p:nvSpPr>
        <p:spPr>
          <a:xfrm>
            <a:off x="3695017" y="2447420"/>
            <a:ext cx="79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1:N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BC6424B-0E56-4B98-80BC-649910B0BD80}"/>
              </a:ext>
            </a:extLst>
          </p:cNvPr>
          <p:cNvSpPr/>
          <p:nvPr/>
        </p:nvSpPr>
        <p:spPr>
          <a:xfrm>
            <a:off x="7445347" y="2475636"/>
            <a:ext cx="1935125" cy="74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Juguete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3678928-6485-42F2-A5D7-D8E2C75417ED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6366346" y="2816752"/>
            <a:ext cx="1079001" cy="3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CE536C4F-F07A-44F5-B2CD-43B26FC1909E}"/>
              </a:ext>
            </a:extLst>
          </p:cNvPr>
          <p:cNvSpPr/>
          <p:nvPr/>
        </p:nvSpPr>
        <p:spPr>
          <a:xfrm>
            <a:off x="7445346" y="818706"/>
            <a:ext cx="1935125" cy="818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F1A9CF6-B1A6-41BC-8C4E-4B9ABB9C42D3}"/>
              </a:ext>
            </a:extLst>
          </p:cNvPr>
          <p:cNvCxnSpPr>
            <a:stCxn id="20" idx="0"/>
            <a:endCxn id="24" idx="4"/>
          </p:cNvCxnSpPr>
          <p:nvPr/>
        </p:nvCxnSpPr>
        <p:spPr>
          <a:xfrm flipH="1" flipV="1">
            <a:off x="8412909" y="1637414"/>
            <a:ext cx="1" cy="83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C9936F-DF5C-4C46-859A-E09DC339BADC}"/>
              </a:ext>
            </a:extLst>
          </p:cNvPr>
          <p:cNvSpPr txBox="1"/>
          <p:nvPr/>
        </p:nvSpPr>
        <p:spPr>
          <a:xfrm>
            <a:off x="6655981" y="2475636"/>
            <a:ext cx="62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N:N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26F5A62-CC0B-44D3-A828-369727CDB78B}"/>
              </a:ext>
            </a:extLst>
          </p:cNvPr>
          <p:cNvSpPr/>
          <p:nvPr/>
        </p:nvSpPr>
        <p:spPr>
          <a:xfrm>
            <a:off x="10278140" y="2368940"/>
            <a:ext cx="1584250" cy="95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Precio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88E23C0-77AE-45A6-92F8-FEF58CF41070}"/>
              </a:ext>
            </a:extLst>
          </p:cNvPr>
          <p:cNvCxnSpPr>
            <a:stCxn id="20" idx="3"/>
            <a:endCxn id="29" idx="2"/>
          </p:cNvCxnSpPr>
          <p:nvPr/>
        </p:nvCxnSpPr>
        <p:spPr>
          <a:xfrm flipV="1">
            <a:off x="9380472" y="2844968"/>
            <a:ext cx="897668" cy="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2</cp:revision>
  <dcterms:created xsi:type="dcterms:W3CDTF">2021-06-25T02:41:55Z</dcterms:created>
  <dcterms:modified xsi:type="dcterms:W3CDTF">2021-06-25T02:51:09Z</dcterms:modified>
</cp:coreProperties>
</file>