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20351-56E8-4B78-819B-E2DD321D0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6B10F1-5D9A-41D4-B259-E627B9B13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A387E-4857-4C22-BFE9-C7215D81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633BF-C9A1-4A0C-ABF9-359C5F8A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C36ED5-17B2-476A-9FA8-2BE1E216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36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62D09-2860-41DF-A80F-C5925F9F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EA3F61-B62C-4728-9A41-718194665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353BD-1F7E-4433-B39D-E7452D1B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974CCD-96E6-4707-9727-64EBE9C2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7FF65-CF3C-464E-B024-02C3618A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045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E1BBBB-320D-49A3-81D3-3EF6CDFEA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3CFA80-06B3-44A9-AB3C-CC888361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0997A3-BBF6-4664-940C-EB720D97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2FA9F9-9DE3-4FF2-B183-C2DC2201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75401-36BA-45C1-AE7D-A26DFB2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387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5C4F-18B8-42E6-86DD-325E7D80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DE211-AFAF-4FFA-AF1F-5280376CB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3FB18F-B2E3-4A78-81A2-34A21706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95AD54-DAAF-4B54-867B-05C0A4E1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1CB035-7953-4E68-A263-C8C6A0B9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013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28CB0-2754-4932-BA7B-C785C4BA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C1202-905C-411D-BD25-139B8CE0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F6447-42D6-460A-8691-749BB34E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42FF5-6254-42AE-929D-1039D6C4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1A4AF-C1F3-41A7-BDB3-5B6B905A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2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70D6-7B50-4839-9C6A-D72391D8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E3B42-E281-4D39-B7CF-5E1FC91B6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957A54-1400-4725-9403-F9B73FBC7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E51EB0-A4B2-41F1-B2D3-1587C396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E2625-ED89-4AE6-A96F-7E3672B2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829F7-1AC8-4F03-9246-67377E35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656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8EA34-3553-41C6-BDB8-7D3360E9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90C10-8CEF-46F3-9C32-10C05998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9F1278-EF85-4C06-93CD-0A2B6AF1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9C845D-9443-46FD-96AF-B1E97D929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B8947E-5420-43B0-9542-E943F265A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E1902D-E2B3-4D48-BA1C-8C4C48DF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E5F995-2FCF-4671-A95C-B4B4C1BC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FD90DD-53A2-45CF-9D49-00FBC58F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9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D98CB-6E41-436D-9E8C-204E5266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2D04C6-89B1-4DBF-AABC-9D8FEA38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D52158-F68D-44EB-9D39-35D1809F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E9E3E2-1EC4-4833-B7E1-9E3BC5A5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396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28FE78-70A5-4FD8-B0C7-3D55A04E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EB94A4-C4B1-47F6-BB8B-57A88C72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A47F9-3FA3-4BE7-9A28-ABEF5502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2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5368-C3BC-494E-82BB-89518E19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7DC428-A954-4AC3-BF1D-730F554F8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91ACE6-00BE-49B0-983D-C9CFF50BC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883898-CD41-42E7-A684-C0E747E4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A0A426-27A8-42D5-987C-EEF4B53A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2A3D4A-0612-4D73-89D9-6F88A0DC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42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006AF-F1EA-4B23-A1C4-CD225DE5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377577-9717-4F89-91B1-45542B783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AE9510-5B21-4EF2-8A16-E9AE2DF0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F070B6-0815-4ED7-A93D-C75944D15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12BF28-76A8-4A9F-BFA6-63E1F5C8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3A483-4AA4-4B5C-BB53-D721BFC5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50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0BF319-2FAB-4DF5-B763-436807D5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E0D254-E50C-430C-9E40-5C7D0104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814E9-FFDF-4E44-9CF8-AE776C236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4CD07-2040-4CF8-9DBB-E90FE2931482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537A92-755A-45A4-A5DC-7DE781CCB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66313-8F83-4617-A8FF-A30301F24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451FC-1147-45CE-9842-9417363554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77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42090D0-54DF-410C-941E-F0703901C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6403"/>
              </p:ext>
            </p:extLst>
          </p:nvPr>
        </p:nvGraphicFramePr>
        <p:xfrm>
          <a:off x="4683053" y="2372124"/>
          <a:ext cx="18063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52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310404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1213399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idCliente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Nombre</a:t>
                      </a:r>
                    </a:p>
                    <a:p>
                      <a:pPr algn="ctr"/>
                      <a:r>
                        <a:rPr lang="es-MX" sz="1600" dirty="0"/>
                        <a:t>Apellido1</a:t>
                      </a:r>
                    </a:p>
                    <a:p>
                      <a:pPr algn="ctr"/>
                      <a:r>
                        <a:rPr lang="es-MX" sz="1600" dirty="0"/>
                        <a:t>Apellido2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1DE9B21-EE2A-4479-854A-C2E5AAEA2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874596"/>
              </p:ext>
            </p:extLst>
          </p:nvPr>
        </p:nvGraphicFramePr>
        <p:xfrm>
          <a:off x="7940158" y="2483234"/>
          <a:ext cx="16185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idCliente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Teléfono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25F629A-605C-4250-8AD3-DE151668F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47749"/>
              </p:ext>
            </p:extLst>
          </p:nvPr>
        </p:nvGraphicFramePr>
        <p:xfrm>
          <a:off x="7940159" y="3857139"/>
          <a:ext cx="16185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idCliente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Email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B17AF48C-1394-4075-95F8-C70A4AAF1DC7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6489405" y="3195084"/>
            <a:ext cx="1450754" cy="12280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CF27E23-D4A2-4035-A660-3CCBF15DD21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489404" y="3062354"/>
            <a:ext cx="1450754" cy="14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53B67C8C-2DC0-44DE-B619-F9D4BE8DC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14099"/>
              </p:ext>
            </p:extLst>
          </p:nvPr>
        </p:nvGraphicFramePr>
        <p:xfrm>
          <a:off x="4787017" y="4301936"/>
          <a:ext cx="16185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idEmpresa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Empresa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59F41C4-196B-4F09-B764-C0EFE072C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37591"/>
              </p:ext>
            </p:extLst>
          </p:nvPr>
        </p:nvGraphicFramePr>
        <p:xfrm>
          <a:off x="1181396" y="3195084"/>
          <a:ext cx="16185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Cliente_Empresa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idCliente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 err="1"/>
                        <a:t>idEmpresa</a:t>
                      </a:r>
                      <a:endParaRPr lang="es-MX" sz="1600" dirty="0"/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8B7A38B-8A69-4487-8CD3-9164B6265B4F}"/>
              </a:ext>
            </a:extLst>
          </p:cNvPr>
          <p:cNvCxnSpPr>
            <a:endCxn id="4" idx="1"/>
          </p:cNvCxnSpPr>
          <p:nvPr/>
        </p:nvCxnSpPr>
        <p:spPr>
          <a:xfrm>
            <a:off x="2806995" y="3195084"/>
            <a:ext cx="1876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BBC31C06-977D-4D05-AF95-6D7DC3A7477C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>
            <a:off x="2799907" y="3774205"/>
            <a:ext cx="1987113" cy="124117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28701BFA-D2B3-42ED-A14F-1DA3409E4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73516"/>
              </p:ext>
            </p:extLst>
          </p:nvPr>
        </p:nvGraphicFramePr>
        <p:xfrm>
          <a:off x="1188485" y="756684"/>
          <a:ext cx="161851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idLocal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Local</a:t>
                      </a:r>
                    </a:p>
                    <a:p>
                      <a:pPr algn="ctr"/>
                      <a:r>
                        <a:rPr lang="es-MX" sz="1600" dirty="0" err="1"/>
                        <a:t>idColonia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Dirección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494A3AB-2092-4536-B2B9-E0B3715B0457}"/>
              </a:ext>
            </a:extLst>
          </p:cNvPr>
          <p:cNvCxnSpPr>
            <a:endCxn id="15" idx="0"/>
          </p:cNvCxnSpPr>
          <p:nvPr/>
        </p:nvCxnSpPr>
        <p:spPr>
          <a:xfrm>
            <a:off x="1990651" y="2372124"/>
            <a:ext cx="0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A5A6B30A-3E04-4192-9C74-35A0B722E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42287"/>
              </p:ext>
            </p:extLst>
          </p:nvPr>
        </p:nvGraphicFramePr>
        <p:xfrm>
          <a:off x="4683053" y="556439"/>
          <a:ext cx="161851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Colonia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idColonia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Colonia</a:t>
                      </a:r>
                    </a:p>
                    <a:p>
                      <a:pPr algn="ctr"/>
                      <a:r>
                        <a:rPr lang="es-MX" sz="1600" dirty="0" err="1"/>
                        <a:t>idCiudad</a:t>
                      </a:r>
                      <a:endParaRPr lang="es-MX" sz="1600" dirty="0"/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2759AE4-C985-45EB-8D09-598BF6C0FF22}"/>
              </a:ext>
            </a:extLst>
          </p:cNvPr>
          <p:cNvCxnSpPr>
            <a:endCxn id="21" idx="3"/>
          </p:cNvCxnSpPr>
          <p:nvPr/>
        </p:nvCxnSpPr>
        <p:spPr>
          <a:xfrm flipH="1">
            <a:off x="2806995" y="1259604"/>
            <a:ext cx="1876058" cy="32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4EE1B62-8B7F-4F2D-A6C6-EE7207FD2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12615"/>
              </p:ext>
            </p:extLst>
          </p:nvPr>
        </p:nvGraphicFramePr>
        <p:xfrm>
          <a:off x="7765313" y="674811"/>
          <a:ext cx="16185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510">
                  <a:extLst>
                    <a:ext uri="{9D8B030D-6E8A-4147-A177-3AD203B41FA5}">
                      <a16:colId xmlns:a16="http://schemas.microsoft.com/office/drawing/2014/main" val="1718246671"/>
                    </a:ext>
                  </a:extLst>
                </a:gridCol>
              </a:tblGrid>
              <a:tr h="19696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Ciudad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62509"/>
                  </a:ext>
                </a:extLst>
              </a:tr>
              <a:tr h="7128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idCiudad</a:t>
                      </a:r>
                      <a:endParaRPr lang="es-MX" sz="1600" dirty="0"/>
                    </a:p>
                    <a:p>
                      <a:pPr algn="ctr"/>
                      <a:r>
                        <a:rPr lang="es-MX" sz="1600" dirty="0"/>
                        <a:t>Ciudad</a:t>
                      </a:r>
                    </a:p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93372"/>
                  </a:ext>
                </a:extLst>
              </a:tr>
            </a:tbl>
          </a:graphicData>
        </a:graphic>
      </p:graphicFrame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4F3B9E1-221D-4C98-8CDF-5C0560D0E7A5}"/>
              </a:ext>
            </a:extLst>
          </p:cNvPr>
          <p:cNvCxnSpPr>
            <a:endCxn id="24" idx="3"/>
          </p:cNvCxnSpPr>
          <p:nvPr/>
        </p:nvCxnSpPr>
        <p:spPr>
          <a:xfrm flipH="1">
            <a:off x="6301563" y="1257479"/>
            <a:ext cx="148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38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2</cp:revision>
  <dcterms:created xsi:type="dcterms:W3CDTF">2021-06-25T03:50:16Z</dcterms:created>
  <dcterms:modified xsi:type="dcterms:W3CDTF">2021-06-25T03:59:25Z</dcterms:modified>
</cp:coreProperties>
</file>