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7" d="100"/>
          <a:sy n="87" d="100"/>
        </p:scale>
        <p:origin x="6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11BCAF6-1744-4F17-8205-9C8263C37863}" type="datetimeFigureOut">
              <a:rPr lang="es-MX" smtClean="0"/>
              <a:t>02/02/2022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53E6362-F7AA-40BB-9FC7-9A9670F61FC4}"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8152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11BCAF6-1744-4F17-8205-9C8263C37863}" type="datetimeFigureOut">
              <a:rPr lang="es-MX" smtClean="0"/>
              <a:t>02/02/2022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53E6362-F7AA-40BB-9FC7-9A9670F61FC4}" type="slidenum">
              <a:rPr lang="es-MX" smtClean="0"/>
              <a:t>‹Nº›</a:t>
            </a:fld>
            <a:endParaRPr lang="es-MX"/>
          </a:p>
        </p:txBody>
      </p:sp>
    </p:spTree>
    <p:extLst>
      <p:ext uri="{BB962C8B-B14F-4D97-AF65-F5344CB8AC3E}">
        <p14:creationId xmlns:p14="http://schemas.microsoft.com/office/powerpoint/2010/main" val="3366882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11BCAF6-1744-4F17-8205-9C8263C37863}" type="datetimeFigureOut">
              <a:rPr lang="es-MX" smtClean="0"/>
              <a:t>02/02/2022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53E6362-F7AA-40BB-9FC7-9A9670F61FC4}" type="slidenum">
              <a:rPr lang="es-MX" smtClean="0"/>
              <a:t>‹Nº›</a:t>
            </a:fld>
            <a:endParaRPr lang="es-MX"/>
          </a:p>
        </p:txBody>
      </p:sp>
    </p:spTree>
    <p:extLst>
      <p:ext uri="{BB962C8B-B14F-4D97-AF65-F5344CB8AC3E}">
        <p14:creationId xmlns:p14="http://schemas.microsoft.com/office/powerpoint/2010/main" val="4086963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11BCAF6-1744-4F17-8205-9C8263C37863}" type="datetimeFigureOut">
              <a:rPr lang="es-MX" smtClean="0"/>
              <a:t>02/02/2022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53E6362-F7AA-40BB-9FC7-9A9670F61FC4}" type="slidenum">
              <a:rPr lang="es-MX" smtClean="0"/>
              <a:t>‹Nº›</a:t>
            </a:fld>
            <a:endParaRPr lang="es-MX"/>
          </a:p>
        </p:txBody>
      </p:sp>
    </p:spTree>
    <p:extLst>
      <p:ext uri="{BB962C8B-B14F-4D97-AF65-F5344CB8AC3E}">
        <p14:creationId xmlns:p14="http://schemas.microsoft.com/office/powerpoint/2010/main" val="1610665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11BCAF6-1744-4F17-8205-9C8263C37863}" type="datetimeFigureOut">
              <a:rPr lang="es-MX" smtClean="0"/>
              <a:t>02/02/2022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53E6362-F7AA-40BB-9FC7-9A9670F61FC4}"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0196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11BCAF6-1744-4F17-8205-9C8263C37863}" type="datetimeFigureOut">
              <a:rPr lang="es-MX" smtClean="0"/>
              <a:t>02/02/2022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53E6362-F7AA-40BB-9FC7-9A9670F61FC4}" type="slidenum">
              <a:rPr lang="es-MX" smtClean="0"/>
              <a:t>‹Nº›</a:t>
            </a:fld>
            <a:endParaRPr lang="es-MX"/>
          </a:p>
        </p:txBody>
      </p:sp>
    </p:spTree>
    <p:extLst>
      <p:ext uri="{BB962C8B-B14F-4D97-AF65-F5344CB8AC3E}">
        <p14:creationId xmlns:p14="http://schemas.microsoft.com/office/powerpoint/2010/main" val="1572418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11BCAF6-1744-4F17-8205-9C8263C37863}" type="datetimeFigureOut">
              <a:rPr lang="es-MX" smtClean="0"/>
              <a:t>02/02/2022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153E6362-F7AA-40BB-9FC7-9A9670F61FC4}" type="slidenum">
              <a:rPr lang="es-MX" smtClean="0"/>
              <a:t>‹Nº›</a:t>
            </a:fld>
            <a:endParaRPr lang="es-MX"/>
          </a:p>
        </p:txBody>
      </p:sp>
    </p:spTree>
    <p:extLst>
      <p:ext uri="{BB962C8B-B14F-4D97-AF65-F5344CB8AC3E}">
        <p14:creationId xmlns:p14="http://schemas.microsoft.com/office/powerpoint/2010/main" val="2742168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11BCAF6-1744-4F17-8205-9C8263C37863}" type="datetimeFigureOut">
              <a:rPr lang="es-MX" smtClean="0"/>
              <a:t>02/02/2022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153E6362-F7AA-40BB-9FC7-9A9670F61FC4}" type="slidenum">
              <a:rPr lang="es-MX" smtClean="0"/>
              <a:t>‹Nº›</a:t>
            </a:fld>
            <a:endParaRPr lang="es-MX"/>
          </a:p>
        </p:txBody>
      </p:sp>
    </p:spTree>
    <p:extLst>
      <p:ext uri="{BB962C8B-B14F-4D97-AF65-F5344CB8AC3E}">
        <p14:creationId xmlns:p14="http://schemas.microsoft.com/office/powerpoint/2010/main" val="122742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11BCAF6-1744-4F17-8205-9C8263C37863}" type="datetimeFigureOut">
              <a:rPr lang="es-MX" smtClean="0"/>
              <a:t>02/02/2022</a:t>
            </a:fld>
            <a:endParaRPr lang="es-MX"/>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MX"/>
          </a:p>
        </p:txBody>
      </p:sp>
      <p:sp>
        <p:nvSpPr>
          <p:cNvPr id="9" name="Slide Number Placeholder 8"/>
          <p:cNvSpPr>
            <a:spLocks noGrp="1"/>
          </p:cNvSpPr>
          <p:nvPr>
            <p:ph type="sldNum" sz="quarter" idx="12"/>
          </p:nvPr>
        </p:nvSpPr>
        <p:spPr/>
        <p:txBody>
          <a:bodyPr/>
          <a:lstStyle/>
          <a:p>
            <a:fld id="{153E6362-F7AA-40BB-9FC7-9A9670F61FC4}" type="slidenum">
              <a:rPr lang="es-MX" smtClean="0"/>
              <a:t>‹Nº›</a:t>
            </a:fld>
            <a:endParaRPr lang="es-MX"/>
          </a:p>
        </p:txBody>
      </p:sp>
    </p:spTree>
    <p:extLst>
      <p:ext uri="{BB962C8B-B14F-4D97-AF65-F5344CB8AC3E}">
        <p14:creationId xmlns:p14="http://schemas.microsoft.com/office/powerpoint/2010/main" val="3576909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11BCAF6-1744-4F17-8205-9C8263C37863}" type="datetimeFigureOut">
              <a:rPr lang="es-MX" smtClean="0"/>
              <a:t>02/02/2022</a:t>
            </a:fld>
            <a:endParaRPr lang="es-MX"/>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53E6362-F7AA-40BB-9FC7-9A9670F61FC4}" type="slidenum">
              <a:rPr lang="es-MX" smtClean="0"/>
              <a:t>‹Nº›</a:t>
            </a:fld>
            <a:endParaRPr lang="es-MX"/>
          </a:p>
        </p:txBody>
      </p:sp>
    </p:spTree>
    <p:extLst>
      <p:ext uri="{BB962C8B-B14F-4D97-AF65-F5344CB8AC3E}">
        <p14:creationId xmlns:p14="http://schemas.microsoft.com/office/powerpoint/2010/main" val="1638900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11BCAF6-1744-4F17-8205-9C8263C37863}" type="datetimeFigureOut">
              <a:rPr lang="es-MX" smtClean="0"/>
              <a:t>02/02/2022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53E6362-F7AA-40BB-9FC7-9A9670F61FC4}" type="slidenum">
              <a:rPr lang="es-MX" smtClean="0"/>
              <a:t>‹Nº›</a:t>
            </a:fld>
            <a:endParaRPr lang="es-MX"/>
          </a:p>
        </p:txBody>
      </p:sp>
    </p:spTree>
    <p:extLst>
      <p:ext uri="{BB962C8B-B14F-4D97-AF65-F5344CB8AC3E}">
        <p14:creationId xmlns:p14="http://schemas.microsoft.com/office/powerpoint/2010/main" val="607232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11BCAF6-1744-4F17-8205-9C8263C37863}" type="datetimeFigureOut">
              <a:rPr lang="es-MX" smtClean="0"/>
              <a:t>02/02/2022</a:t>
            </a:fld>
            <a:endParaRPr lang="es-MX"/>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MX"/>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53E6362-F7AA-40BB-9FC7-9A9670F61FC4}" type="slidenum">
              <a:rPr lang="es-MX" smtClean="0"/>
              <a:t>‹Nº›</a:t>
            </a:fld>
            <a:endParaRPr lang="es-MX"/>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54301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FFD7AC-155C-4965-860C-3C39195968A6}"/>
              </a:ext>
            </a:extLst>
          </p:cNvPr>
          <p:cNvSpPr>
            <a:spLocks noGrp="1"/>
          </p:cNvSpPr>
          <p:nvPr>
            <p:ph type="ctrTitle"/>
          </p:nvPr>
        </p:nvSpPr>
        <p:spPr/>
        <p:txBody>
          <a:bodyPr/>
          <a:lstStyle/>
          <a:p>
            <a:r>
              <a:rPr lang="es-MX" dirty="0"/>
              <a:t>Web semántica</a:t>
            </a:r>
          </a:p>
        </p:txBody>
      </p:sp>
      <p:sp>
        <p:nvSpPr>
          <p:cNvPr id="3" name="Subtítulo 2">
            <a:extLst>
              <a:ext uri="{FF2B5EF4-FFF2-40B4-BE49-F238E27FC236}">
                <a16:creationId xmlns:a16="http://schemas.microsoft.com/office/drawing/2014/main" id="{3F7585C7-113C-4A5D-A10C-15425C17B8C5}"/>
              </a:ext>
            </a:extLst>
          </p:cNvPr>
          <p:cNvSpPr>
            <a:spLocks noGrp="1"/>
          </p:cNvSpPr>
          <p:nvPr>
            <p:ph type="subTitle" idx="1"/>
          </p:nvPr>
        </p:nvSpPr>
        <p:spPr/>
        <p:txBody>
          <a:bodyPr/>
          <a:lstStyle/>
          <a:p>
            <a:r>
              <a:rPr lang="es-MX" dirty="0"/>
              <a:t>Carlos Alberto Gallegos Tena</a:t>
            </a:r>
          </a:p>
        </p:txBody>
      </p:sp>
    </p:spTree>
    <p:extLst>
      <p:ext uri="{BB962C8B-B14F-4D97-AF65-F5344CB8AC3E}">
        <p14:creationId xmlns:p14="http://schemas.microsoft.com/office/powerpoint/2010/main" val="303958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5B61AB-9409-4D1A-9CCF-F22E2B15C50D}"/>
              </a:ext>
            </a:extLst>
          </p:cNvPr>
          <p:cNvSpPr>
            <a:spLocks noGrp="1"/>
          </p:cNvSpPr>
          <p:nvPr>
            <p:ph type="title"/>
          </p:nvPr>
        </p:nvSpPr>
        <p:spPr/>
        <p:txBody>
          <a:bodyPr/>
          <a:lstStyle/>
          <a:p>
            <a:endParaRPr lang="es-MX" dirty="0"/>
          </a:p>
        </p:txBody>
      </p:sp>
      <p:sp>
        <p:nvSpPr>
          <p:cNvPr id="3" name="Marcador de contenido 2">
            <a:extLst>
              <a:ext uri="{FF2B5EF4-FFF2-40B4-BE49-F238E27FC236}">
                <a16:creationId xmlns:a16="http://schemas.microsoft.com/office/drawing/2014/main" id="{48D166E3-B4E5-4060-A4EC-D29492A660F7}"/>
              </a:ext>
            </a:extLst>
          </p:cNvPr>
          <p:cNvSpPr>
            <a:spLocks noGrp="1"/>
          </p:cNvSpPr>
          <p:nvPr>
            <p:ph idx="1"/>
          </p:nvPr>
        </p:nvSpPr>
        <p:spPr/>
        <p:txBody>
          <a:bodyPr/>
          <a:lstStyle/>
          <a:p>
            <a:r>
              <a:rPr lang="es-MX" dirty="0"/>
              <a:t>WWW está hecho para crear tecnologías de publicación de datos que sean más fácilmente legibles para las aplicaciones informáticas.</a:t>
            </a:r>
          </a:p>
        </p:txBody>
      </p:sp>
    </p:spTree>
    <p:extLst>
      <p:ext uri="{BB962C8B-B14F-4D97-AF65-F5344CB8AC3E}">
        <p14:creationId xmlns:p14="http://schemas.microsoft.com/office/powerpoint/2010/main" val="3387970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C172D6-6075-4366-9FCC-94E6C5D4BD04}"/>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4E8B94A4-DBF9-4F9F-BC60-4DA526812E40}"/>
              </a:ext>
            </a:extLst>
          </p:cNvPr>
          <p:cNvSpPr>
            <a:spLocks noGrp="1"/>
          </p:cNvSpPr>
          <p:nvPr>
            <p:ph idx="1"/>
          </p:nvPr>
        </p:nvSpPr>
        <p:spPr/>
        <p:txBody>
          <a:bodyPr/>
          <a:lstStyle/>
          <a:p>
            <a:r>
              <a:rPr lang="es-MX" dirty="0"/>
              <a:t>El objetivo de la web 3.0 es que la semántica se convierta en la protagonista. La semántica es la parte de la lingüística que estudia la forma de las estructuras léxicas y los procesos mentales a través de los cuales los seres humanos damos sentido a las expresiones lingüísticas.</a:t>
            </a:r>
          </a:p>
        </p:txBody>
      </p:sp>
    </p:spTree>
    <p:extLst>
      <p:ext uri="{BB962C8B-B14F-4D97-AF65-F5344CB8AC3E}">
        <p14:creationId xmlns:p14="http://schemas.microsoft.com/office/powerpoint/2010/main" val="4089786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269D61-3614-4EF6-BEC4-7B442F9D85B5}"/>
              </a:ext>
            </a:extLst>
          </p:cNvPr>
          <p:cNvSpPr>
            <a:spLocks noGrp="1"/>
          </p:cNvSpPr>
          <p:nvPr>
            <p:ph type="title"/>
          </p:nvPr>
        </p:nvSpPr>
        <p:spPr/>
        <p:txBody>
          <a:bodyPr/>
          <a:lstStyle/>
          <a:p>
            <a:r>
              <a:rPr lang="es-MX" dirty="0"/>
              <a:t>Origen</a:t>
            </a:r>
          </a:p>
        </p:txBody>
      </p:sp>
      <p:sp>
        <p:nvSpPr>
          <p:cNvPr id="3" name="Marcador de contenido 2">
            <a:extLst>
              <a:ext uri="{FF2B5EF4-FFF2-40B4-BE49-F238E27FC236}">
                <a16:creationId xmlns:a16="http://schemas.microsoft.com/office/drawing/2014/main" id="{F9B9ABE9-FA45-4617-9B3F-ADB37663B769}"/>
              </a:ext>
            </a:extLst>
          </p:cNvPr>
          <p:cNvSpPr>
            <a:spLocks noGrp="1"/>
          </p:cNvSpPr>
          <p:nvPr>
            <p:ph idx="1"/>
          </p:nvPr>
        </p:nvSpPr>
        <p:spPr/>
        <p:txBody>
          <a:bodyPr/>
          <a:lstStyle/>
          <a:p>
            <a:r>
              <a:rPr lang="es-MX" dirty="0"/>
              <a:t>En la mitad de los años 40 y los años 60 del siglo pasado comenzaron a desarrollarse proyectos que buscaban que la información contenida en un archivo fuera más fácilmente accesible al usuario, mostrándole una serie de enlaces en los que pudiera encontrar la información que buscaba. Dio origen del hipertexto.</a:t>
            </a:r>
          </a:p>
          <a:p>
            <a:r>
              <a:rPr lang="es-MX" dirty="0"/>
              <a:t>De primera instancia, nacen la web 1.0 y la web 2.0. La intención de la web 3.0 es transformar la web y llevarla hasta un sistema basado en un lenguaje más natural. Se vienen desarrollando diferentes proyectos a nivel mundial para conseguir que la web 3.0 se convierta en una realidad.</a:t>
            </a:r>
          </a:p>
          <a:p>
            <a:endParaRPr lang="es-MX" dirty="0"/>
          </a:p>
          <a:p>
            <a:r>
              <a:rPr lang="es-MX" dirty="0"/>
              <a:t>Lo que se busca al dotar de semántica a los contenidos que están online, es que al hacer una búsqueda el usuario pueda acceder fácilmente a la información que realmente le interesa.</a:t>
            </a:r>
          </a:p>
          <a:p>
            <a:endParaRPr lang="es-MX" dirty="0"/>
          </a:p>
        </p:txBody>
      </p:sp>
    </p:spTree>
    <p:extLst>
      <p:ext uri="{BB962C8B-B14F-4D97-AF65-F5344CB8AC3E}">
        <p14:creationId xmlns:p14="http://schemas.microsoft.com/office/powerpoint/2010/main" val="882065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D07998-9915-4ED7-AAA4-003CF56B85FC}"/>
              </a:ext>
            </a:extLst>
          </p:cNvPr>
          <p:cNvSpPr>
            <a:spLocks noGrp="1"/>
          </p:cNvSpPr>
          <p:nvPr>
            <p:ph type="title"/>
          </p:nvPr>
        </p:nvSpPr>
        <p:spPr/>
        <p:txBody>
          <a:bodyPr/>
          <a:lstStyle/>
          <a:p>
            <a:r>
              <a:rPr lang="es-MX" dirty="0"/>
              <a:t>Uso</a:t>
            </a:r>
          </a:p>
        </p:txBody>
      </p:sp>
      <p:sp>
        <p:nvSpPr>
          <p:cNvPr id="3" name="Marcador de contenido 2">
            <a:extLst>
              <a:ext uri="{FF2B5EF4-FFF2-40B4-BE49-F238E27FC236}">
                <a16:creationId xmlns:a16="http://schemas.microsoft.com/office/drawing/2014/main" id="{50F1C13A-0F3C-491F-8649-77E4DDA64F2A}"/>
              </a:ext>
            </a:extLst>
          </p:cNvPr>
          <p:cNvSpPr>
            <a:spLocks noGrp="1"/>
          </p:cNvSpPr>
          <p:nvPr>
            <p:ph idx="1"/>
          </p:nvPr>
        </p:nvSpPr>
        <p:spPr/>
        <p:txBody>
          <a:bodyPr/>
          <a:lstStyle/>
          <a:p>
            <a:r>
              <a:rPr lang="es-MX" dirty="0"/>
              <a:t>La búsqueda se realiza no centrándose únicamente en los parámetros buscados, sino en la semántica o significado de los mismos.</a:t>
            </a:r>
          </a:p>
          <a:p>
            <a:endParaRPr lang="es-MX" dirty="0"/>
          </a:p>
          <a:p>
            <a:r>
              <a:rPr lang="es-MX" dirty="0"/>
              <a:t>El XML (</a:t>
            </a:r>
            <a:r>
              <a:rPr lang="es-MX" dirty="0" err="1"/>
              <a:t>eXtensive</a:t>
            </a:r>
            <a:r>
              <a:rPr lang="es-MX" dirty="0"/>
              <a:t> </a:t>
            </a:r>
            <a:r>
              <a:rPr lang="es-MX" dirty="0" err="1"/>
              <a:t>Markup</a:t>
            </a:r>
            <a:r>
              <a:rPr lang="es-MX" dirty="0"/>
              <a:t> </a:t>
            </a:r>
            <a:r>
              <a:rPr lang="es-MX" dirty="0" err="1"/>
              <a:t>Language</a:t>
            </a:r>
            <a:r>
              <a:rPr lang="es-MX" dirty="0"/>
              <a:t>) permite la codificación para la distribución de documentos complejos a través de Internet</a:t>
            </a:r>
          </a:p>
          <a:p>
            <a:r>
              <a:rPr lang="es-MX" dirty="0"/>
              <a:t>El RDF (</a:t>
            </a:r>
            <a:r>
              <a:rPr lang="es-MX" dirty="0" err="1"/>
              <a:t>Resource</a:t>
            </a:r>
            <a:r>
              <a:rPr lang="es-MX" dirty="0"/>
              <a:t> </a:t>
            </a:r>
            <a:r>
              <a:rPr lang="es-MX" dirty="0" err="1"/>
              <a:t>Description</a:t>
            </a:r>
            <a:r>
              <a:rPr lang="es-MX" dirty="0"/>
              <a:t> Framework), que se encarga de establecer relaciones entre los datos; mientras que los PICS (</a:t>
            </a:r>
            <a:r>
              <a:rPr lang="es-MX" dirty="0" err="1"/>
              <a:t>Platform</a:t>
            </a:r>
            <a:r>
              <a:rPr lang="es-MX" dirty="0"/>
              <a:t> </a:t>
            </a:r>
            <a:r>
              <a:rPr lang="es-MX" dirty="0" err="1"/>
              <a:t>for</a:t>
            </a:r>
            <a:r>
              <a:rPr lang="es-MX" dirty="0"/>
              <a:t> </a:t>
            </a:r>
            <a:r>
              <a:rPr lang="es-MX" dirty="0" err="1"/>
              <a:t>the</a:t>
            </a:r>
            <a:r>
              <a:rPr lang="es-MX" dirty="0"/>
              <a:t> Internet Content </a:t>
            </a:r>
            <a:r>
              <a:rPr lang="es-MX" dirty="0" err="1"/>
              <a:t>Selection</a:t>
            </a:r>
            <a:r>
              <a:rPr lang="es-MX" dirty="0"/>
              <a:t>) ayudan a determinar si mostrar ciertos tipos de datos es conveniente o no para el usuario.</a:t>
            </a:r>
          </a:p>
          <a:p>
            <a:r>
              <a:rPr lang="es-MX"/>
              <a:t>Como ventaja, al incorporar sentido semántico a las palabras, se consigue que la información contenida en Internet esté mucho mejor organizada</a:t>
            </a:r>
            <a:endParaRPr lang="es-MX" dirty="0"/>
          </a:p>
        </p:txBody>
      </p:sp>
    </p:spTree>
    <p:extLst>
      <p:ext uri="{BB962C8B-B14F-4D97-AF65-F5344CB8AC3E}">
        <p14:creationId xmlns:p14="http://schemas.microsoft.com/office/powerpoint/2010/main" val="1096330232"/>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TotalTime>
  <Words>333</Words>
  <Application>Microsoft Office PowerPoint</Application>
  <PresentationFormat>Panorámica</PresentationFormat>
  <Paragraphs>15</Paragraphs>
  <Slides>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vt:i4>
      </vt:variant>
    </vt:vector>
  </HeadingPairs>
  <TitlesOfParts>
    <vt:vector size="8" baseType="lpstr">
      <vt:lpstr>Calibri</vt:lpstr>
      <vt:lpstr>Calibri Light</vt:lpstr>
      <vt:lpstr>Retrospección</vt:lpstr>
      <vt:lpstr>Web semántica</vt:lpstr>
      <vt:lpstr>Presentación de PowerPoint</vt:lpstr>
      <vt:lpstr>Presentación de PowerPoint</vt:lpstr>
      <vt:lpstr>Origen</vt:lpstr>
      <vt:lpstr>Uso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semántica</dc:title>
  <dc:creator>Carlos Alberto Gallegos Tena</dc:creator>
  <cp:lastModifiedBy>Carlos Alberto Gallegos Tena</cp:lastModifiedBy>
  <cp:revision>1</cp:revision>
  <dcterms:created xsi:type="dcterms:W3CDTF">2022-02-02T17:51:26Z</dcterms:created>
  <dcterms:modified xsi:type="dcterms:W3CDTF">2022-02-02T17:57:38Z</dcterms:modified>
</cp:coreProperties>
</file>