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F2144-C297-43BF-BA0D-34127993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3AEE2C-A2BD-42D2-82F4-84B23F916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A79CE-B0AE-4918-86EB-1BC9F32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1B814C-B80E-4A60-B45B-07EA133C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AFDB9-4C46-43CB-B620-52932F49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7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443B4-A8BC-4C50-81BC-BC0AEA54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07198C-33B3-4988-8FD5-DEA4F59D9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12776F-7A07-4937-AC6D-0870CDB1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C41CC9-3DBB-4F69-BFBD-8C2BAEC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BEC6A-FA0F-4789-BC53-AE53BC23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618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345498-6B12-4554-BE37-65C3CB03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D4DFC2-818F-4043-978D-143911E19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26E6BA-DC00-419D-A940-6151143C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C4FC6-B706-44B6-80A3-3F92342D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415F93-621C-49D7-A5A3-1765361D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8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363F4-9BAD-461D-9694-191040988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7BEC8-FAB9-4C6B-9579-C301EF872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A1ACF-6C1E-436C-A043-67BE98BF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A3B7D-957A-4830-A6D2-45EA368C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1CA31-633D-4A09-B6AF-C290B249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72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E2659-FB34-4CE3-82DD-98AE9139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B3F01-5EEF-4956-8D10-A3F56673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62F81-338A-4FE6-9B39-EA6E48F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7DD497-2520-4B9F-995C-1FAE27ED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38019-EBC6-4EFD-B305-A8EA622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796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C9BA4-C8B0-45F0-86C4-CCE89F7F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BF2B6-0A8A-4A1C-BABC-C13899E7F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B64260-B3B0-419B-A8AC-2BEB6D1F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FADC9E-7956-4C31-8AB1-92EBB410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CD6DF9-A8F8-4EE0-8B58-9A91D8B1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5E1116-34E9-46BD-B470-46ACA838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30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B6068-A429-435D-8A57-D9700E88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C697C-87FA-4966-B500-C38DC6C8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BC6DA-51FB-474A-82A9-879300A4C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71518C-3F88-44CB-A4D8-B1C99112A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4DC039-6AB7-4A0A-9599-A4949F865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FD2F46-5791-439B-9B2A-8F1C08F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93CE25-4CE4-4F79-89A2-FB36BCB9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FDCB77-5BEB-4209-9262-239C9FF0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423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A6846-1F3B-400F-9140-F2A6A710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F2F482-8117-4AF7-8B6D-958FBB01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C6490-C2BA-495F-8C98-E62939FE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C948CA-EC8A-4560-8C62-C0B06309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98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FEBD5A-A502-40AC-A8C5-3DE00CC17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13B6F6-6E1F-4274-BA43-3DE17D98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977CC8-9FE9-4630-9738-94004FDD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99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16846-CC5D-49F9-B560-148B231A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A83052-B791-4E72-B938-EB896D43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5BC20-6160-47B5-BB32-5B6ECC589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55C44C-75C0-4F1A-A49D-5314DAAC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A22367-C969-462C-92A0-21CD9140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D34C8-31CB-4AD1-8AA7-EEC49E4E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67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7224B-CAC1-4FAE-AF4B-080B6481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F0C3F8-BC42-4478-BEFD-B378E70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DB44F-55B5-4381-BAF9-7F8E89A69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D82AB8-B003-44AF-A251-45E157A7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20F92-5C8A-42AF-B749-4EB5AC1F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838DD8-1D56-42C7-80AD-33FFBADB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54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B0F2E25-CD2C-4B25-93CC-D19BDD101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2FAE92-2D26-4ED9-AD10-2C543B9D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20790-D7D0-45A0-B5B5-35BD7A48E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FBEE-2D70-46A8-A54A-99315CDC3770}" type="datetimeFigureOut">
              <a:rPr lang="es-MX" smtClean="0"/>
              <a:t>10/02/2022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BDCFBB-9B56-456F-8D82-2800F6E74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B82E1-A145-41E1-865B-863CD70C7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41FEA-08AF-41CE-8B72-D3C5BBCE366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614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A3F8E59-1098-496E-A671-E8E8C5304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14" y="1428811"/>
            <a:ext cx="4015253" cy="250953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EF8FB51-8E18-463E-B37A-F142515BBDD8}"/>
              </a:ext>
            </a:extLst>
          </p:cNvPr>
          <p:cNvSpPr txBox="1"/>
          <p:nvPr/>
        </p:nvSpPr>
        <p:spPr>
          <a:xfrm>
            <a:off x="5342714" y="647724"/>
            <a:ext cx="5521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Barry Allen estaba trabajando tranquilo cuando explotó un acelerador de partículas y le dio la habilidad de super velocidad llegando a superar en ocasiones la velocidad de la luz.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A47DF-CC31-4D95-874B-AAF77A0E6233}"/>
              </a:ext>
            </a:extLst>
          </p:cNvPr>
          <p:cNvSpPr txBox="1"/>
          <p:nvPr/>
        </p:nvSpPr>
        <p:spPr>
          <a:xfrm>
            <a:off x="5689954" y="2690336"/>
            <a:ext cx="5676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 tener un poder tan fuerte, si se usa para el mal sería una gran amenaza.</a:t>
            </a:r>
          </a:p>
          <a:p>
            <a:r>
              <a:rPr lang="es-MX" dirty="0"/>
              <a:t>Hablando de las debilidades, al ser muy rápido, es muy difícil que los enemigos puedan llegar a dañarlo; es por ello que las personas cercanas a él son las más vulnerables.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77E80A-DE28-41A8-9C82-F72B64581C81}"/>
              </a:ext>
            </a:extLst>
          </p:cNvPr>
          <p:cNvSpPr txBox="1"/>
          <p:nvPr/>
        </p:nvSpPr>
        <p:spPr>
          <a:xfrm>
            <a:off x="2617041" y="4969894"/>
            <a:ext cx="483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Si yo tuviera dicho poder, intentaría ayudar a las personas a hacer trabajos rápidos. También es probable que sólo lo usaría para mi uso personal (viajar, transportarme, hacer cosas rápido).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716E96-743E-44B8-AEBB-412F0B6F1321}"/>
              </a:ext>
            </a:extLst>
          </p:cNvPr>
          <p:cNvSpPr/>
          <p:nvPr/>
        </p:nvSpPr>
        <p:spPr>
          <a:xfrm>
            <a:off x="1493134" y="428263"/>
            <a:ext cx="2245489" cy="671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Flash</a:t>
            </a:r>
          </a:p>
        </p:txBody>
      </p:sp>
    </p:spTree>
    <p:extLst>
      <p:ext uri="{BB962C8B-B14F-4D97-AF65-F5344CB8AC3E}">
        <p14:creationId xmlns:p14="http://schemas.microsoft.com/office/powerpoint/2010/main" val="2634021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2022-02-10T20:27:08Z</dcterms:created>
  <dcterms:modified xsi:type="dcterms:W3CDTF">2022-02-10T20:34:56Z</dcterms:modified>
</cp:coreProperties>
</file>