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6050E-4E93-4C46-A621-1AB2608DD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1913CB-3FB2-43C5-B417-93BC3AE6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91AD2-D68B-4D19-8162-9B98E212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5834F-2D9E-4DC2-A568-0A0A368C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2A4E9-B0B6-47C0-A903-E4954C2C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63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F8C83-7F8C-485D-B3A8-4B31059F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06A0BF-125F-4324-AE48-306B3D3BC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FCBF1-587E-4591-B2A9-E84EB80D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6A734-EFB7-4093-81F1-2ADB949B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82D5C-95C4-445C-B1BC-A066D7F6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5D2684-C767-41E1-8ABC-D66F22CCD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D0C4D1-C087-4FC0-A074-96A70E45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21474-EDB5-47E1-BDC8-71861766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0C000-6F0F-4C54-8F39-FE271CFC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5D056-ECAA-4E3A-AA67-BDBE5E58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36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37DC8-EA93-469D-890A-4DFB66E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5D643-215C-4BFE-8AF0-33ECC89C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BDD17-18CA-4A21-A9AB-90E8AE27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E2BEC-2166-4A9A-B719-94C8879A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A800B-1946-47BB-8BC6-10255D9D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92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FB5E-CF69-4024-A767-EA2DE77F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FB84D-B43F-4583-B12A-B376003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1540A-907A-4494-BBC7-2F8EBC8A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05467-1F4F-458F-B9AE-5A6D202A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55579-B816-435B-BFA2-3BA4F3C0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1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5772C-C181-4E48-A40E-23D67F40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98A51-B5F0-40B1-A455-EAD0B14AA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8A8A7D-DBAE-47D1-A382-1C77710C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12B85-0AEB-4F10-B61B-ED383632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B29651-983F-4E66-A82F-860C6A2C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44061-C757-438E-ADFF-8C9110C3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1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0FD2B-35E0-4551-81D6-24414F50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F474B-ECCB-466E-A492-480CF4E34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A1FB9C-190F-420D-B7CB-818AB6A43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9957F2-E5F5-4D78-8419-4EEA9639A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C33ECE-3674-446D-82CB-F4BF33B7D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96E0C9-171C-4A46-B2AA-6F60EB8E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83E042-5C33-4055-BC1A-7BBF7FE0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C4AD9B-2E35-4B6E-8F39-F7C2E69D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75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C8B6C-E92C-4119-95A7-50BF3FA4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905DF9-384F-46EC-93D2-19988EAF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DEE3BB-9658-4A8A-8487-20686F83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56888A-7887-45C7-A3FE-99352A55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32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B0C104-4D9C-41CB-A7D9-72D25BFC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6E4645-1196-4E08-8646-A7F16CEC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68B971-3735-4E43-8773-02CDE445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74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02E0C-FA9B-44A4-8056-59A90CAE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31558-5039-47D9-8320-1B1732AD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838303-8F31-4755-AE4B-A991D7410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E8790B-3AFC-4B77-9262-1B71FFD8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BB2DD3-E17F-4EF0-A551-927A8438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EE3CF8-1691-46A5-B152-2BFB806A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17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08945-513B-47C9-B79E-5228845A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E9F0B6-BEBF-4301-B1EA-D89B5A444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740114-4E52-4142-A29B-1B636BD6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8CF58-79E7-49A6-B9FD-CD61B15C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6492-F5B6-4430-A47F-4105248F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BE629C-1C1F-4CC7-A05A-6523791A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21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00E0BA-8FD0-455A-AD1A-7167DA74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EF8AB4-642D-4FA0-AB47-0B1D87449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EE42-42C2-49A4-8CCF-37ED5E3F2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A719-4F11-4747-BE84-C20F212A3527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B34FB9-37A2-4FCA-A299-5A2851BA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EAF3B-B969-450E-A79B-FB3815139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8070-AD3C-4FC2-BB33-FEC716776D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51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plication.com/mx/" TargetMode="External"/><Relationship Id="rId2" Type="http://schemas.openxmlformats.org/officeDocument/2006/relationships/hyperlink" Target="https://play.google.com/store/apps/details?id=com.bestweby.webapp&amp;hl=es&amp;gl=U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acebook.com/" TargetMode="External"/><Relationship Id="rId4" Type="http://schemas.openxmlformats.org/officeDocument/2006/relationships/hyperlink" Target="https://www.significados.com/fisic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4B80E72-9E24-46FE-919B-373F9D829B20}"/>
              </a:ext>
            </a:extLst>
          </p:cNvPr>
          <p:cNvSpPr txBox="1"/>
          <p:nvPr/>
        </p:nvSpPr>
        <p:spPr>
          <a:xfrm>
            <a:off x="1551008" y="775504"/>
            <a:ext cx="97921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Webapp descarga: </a:t>
            </a:r>
            <a:r>
              <a:rPr lang="es-MX" dirty="0">
                <a:hlinkClick r:id="rId2"/>
              </a:rPr>
              <a:t>https://play.google.com/store/apps/details?id=com.bestweby.webapp&amp;hl=es&amp;gl=US</a:t>
            </a:r>
            <a:endParaRPr lang="es-MX" dirty="0"/>
          </a:p>
          <a:p>
            <a:endParaRPr lang="es-MX" dirty="0"/>
          </a:p>
          <a:p>
            <a:r>
              <a:rPr lang="es-MX" dirty="0"/>
              <a:t>Personalizable: </a:t>
            </a:r>
          </a:p>
          <a:p>
            <a:r>
              <a:rPr lang="es-MX" dirty="0">
                <a:hlinkClick r:id="rId3"/>
              </a:rPr>
              <a:t>https://www.upplication.com/mx/</a:t>
            </a:r>
            <a:endParaRPr lang="es-MX" dirty="0"/>
          </a:p>
          <a:p>
            <a:endParaRPr lang="es-MX" dirty="0"/>
          </a:p>
          <a:p>
            <a:r>
              <a:rPr lang="es-MX" dirty="0"/>
              <a:t>Informativo: </a:t>
            </a:r>
          </a:p>
          <a:p>
            <a:r>
              <a:rPr lang="es-MX" dirty="0">
                <a:hlinkClick r:id="rId4"/>
              </a:rPr>
              <a:t>https://www.significados.com/fisica/</a:t>
            </a:r>
            <a:endParaRPr lang="es-MX" dirty="0"/>
          </a:p>
          <a:p>
            <a:endParaRPr lang="es-MX" dirty="0"/>
          </a:p>
          <a:p>
            <a:r>
              <a:rPr lang="es-MX" dirty="0"/>
              <a:t>Interacción:</a:t>
            </a:r>
          </a:p>
          <a:p>
            <a:r>
              <a:rPr lang="es-MX" dirty="0">
                <a:hlinkClick r:id="rId5"/>
              </a:rPr>
              <a:t>https://www.facebook.com/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233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BD2064-3E11-478F-89F2-9AFAF867EC7C}"/>
              </a:ext>
            </a:extLst>
          </p:cNvPr>
          <p:cNvSpPr/>
          <p:nvPr/>
        </p:nvSpPr>
        <p:spPr>
          <a:xfrm>
            <a:off x="1178805" y="319489"/>
            <a:ext cx="2324559" cy="72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Usabilidad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E35477-359C-411E-9AB5-EA3920354875}"/>
              </a:ext>
            </a:extLst>
          </p:cNvPr>
          <p:cNvSpPr txBox="1"/>
          <p:nvPr/>
        </p:nvSpPr>
        <p:spPr>
          <a:xfrm>
            <a:off x="831774" y="1938969"/>
            <a:ext cx="3018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refiere a la facilidad que tiene una página para ser usada por el usuario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A4E698B-6ECD-4425-99D5-00474F5EEB72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2341085" y="1046602"/>
            <a:ext cx="0" cy="89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98FB66E-30EA-4E8F-9C5E-7FA29CACE54F}"/>
              </a:ext>
            </a:extLst>
          </p:cNvPr>
          <p:cNvSpPr/>
          <p:nvPr/>
        </p:nvSpPr>
        <p:spPr>
          <a:xfrm>
            <a:off x="258897" y="3635566"/>
            <a:ext cx="4164376" cy="18838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 importante porque nos dice qué tan rápido el usuario aprende a manejar las diferentes herramientas de la página web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D16D4AA-2EFC-4113-ACBB-60E7AE674FB8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2341085" y="2862299"/>
            <a:ext cx="0" cy="77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C4B1F6A-32AA-4068-943B-5AE88C13A29E}"/>
              </a:ext>
            </a:extLst>
          </p:cNvPr>
          <p:cNvSpPr txBox="1"/>
          <p:nvPr/>
        </p:nvSpPr>
        <p:spPr>
          <a:xfrm>
            <a:off x="5954618" y="1337882"/>
            <a:ext cx="180676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Eficacia</a:t>
            </a:r>
          </a:p>
          <a:p>
            <a:r>
              <a:rPr lang="es-MX" dirty="0"/>
              <a:t>Eficiencia</a:t>
            </a:r>
          </a:p>
          <a:p>
            <a:r>
              <a:rPr lang="es-MX" dirty="0"/>
              <a:t>Satisfacción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C4C2688-6C51-4B50-BB09-44B33C679B51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4423273" y="1799547"/>
            <a:ext cx="1531345" cy="277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5C95D6-8FEF-4A3C-B08D-6E341454B03F}"/>
              </a:ext>
            </a:extLst>
          </p:cNvPr>
          <p:cNvSpPr txBox="1"/>
          <p:nvPr/>
        </p:nvSpPr>
        <p:spPr>
          <a:xfrm>
            <a:off x="4164376" y="3029639"/>
            <a:ext cx="13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Debe cumplir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0BA4921-CCC0-45B3-8B51-1491B96A55CD}"/>
              </a:ext>
            </a:extLst>
          </p:cNvPr>
          <p:cNvSpPr/>
          <p:nvPr/>
        </p:nvSpPr>
        <p:spPr>
          <a:xfrm>
            <a:off x="5552499" y="3188527"/>
            <a:ext cx="4770304" cy="24980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Hay que tener en cuenta que es un factor fundamental para las diferentes empresas tener una app web que maximicen los recursos que pueden ofrecer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F4299F9-69CF-47FA-A8A4-19C040FDF1AF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H="1" flipV="1">
            <a:off x="6858002" y="2261212"/>
            <a:ext cx="1079649" cy="92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46EAD08-86B8-40C9-AC37-7014FE4295AA}"/>
              </a:ext>
            </a:extLst>
          </p:cNvPr>
          <p:cNvSpPr/>
          <p:nvPr/>
        </p:nvSpPr>
        <p:spPr>
          <a:xfrm>
            <a:off x="8841035" y="319489"/>
            <a:ext cx="3117774" cy="2498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Hay varios aspectos que se deben cuidar de una página web, como:</a:t>
            </a:r>
          </a:p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peso de las imágenes</a:t>
            </a:r>
          </a:p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Abuso de precargas</a:t>
            </a:r>
          </a:p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Tecnicismos</a:t>
            </a:r>
          </a:p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</a:t>
            </a:r>
          </a:p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 otros…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45C3F07-2F44-4CBB-9C9D-EDD6335A23E6}"/>
              </a:ext>
            </a:extLst>
          </p:cNvPr>
          <p:cNvCxnSpPr>
            <a:stCxn id="16" idx="7"/>
            <a:endCxn id="19" idx="2"/>
          </p:cNvCxnSpPr>
          <p:nvPr/>
        </p:nvCxnSpPr>
        <p:spPr>
          <a:xfrm flipV="1">
            <a:off x="9624208" y="2817564"/>
            <a:ext cx="775714" cy="73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F0C5A1B-B2E6-434F-8877-823931DEC09A}"/>
              </a:ext>
            </a:extLst>
          </p:cNvPr>
          <p:cNvSpPr txBox="1"/>
          <p:nvPr/>
        </p:nvSpPr>
        <p:spPr>
          <a:xfrm>
            <a:off x="749147" y="6169446"/>
            <a:ext cx="690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Bibliografía:</a:t>
            </a:r>
          </a:p>
          <a:p>
            <a:r>
              <a:rPr lang="es-MX" dirty="0"/>
              <a:t>https://www.solbyte.com/blog/que-es-una-web-app/</a:t>
            </a:r>
          </a:p>
        </p:txBody>
      </p:sp>
    </p:spTree>
    <p:extLst>
      <p:ext uri="{BB962C8B-B14F-4D97-AF65-F5344CB8AC3E}">
        <p14:creationId xmlns:p14="http://schemas.microsoft.com/office/powerpoint/2010/main" val="2953041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173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1</cp:revision>
  <dcterms:created xsi:type="dcterms:W3CDTF">2022-02-14T18:26:54Z</dcterms:created>
  <dcterms:modified xsi:type="dcterms:W3CDTF">2022-02-14T18:45:55Z</dcterms:modified>
</cp:coreProperties>
</file>