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00C50-3224-4E3E-9B52-26A1418E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12DB5-C8C9-4359-8C08-AE5ACD0B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CDEC2-A894-4899-ADD4-3F53D93D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39969-0723-45F5-A05F-3810376B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152D70-76C6-495B-BF46-158B24D8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785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71BF-A50A-4FF2-B0B7-FA0FCC99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E1D5F5-2EE2-4D69-8CEB-62AE5ED1F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EEEAC-AA25-4C84-A5FA-43E061F3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083AC-A1F9-490B-A18A-0B440F7C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90DAF6-2F94-4304-A4D1-D84B0D8C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26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57AE7A-0875-4551-A029-B4CF3036A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5BDF09-E2D3-4BB1-BF2A-82ECE57E6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9C6BE-F6D2-40CD-815B-96EB3E45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0D1BA-2EC0-41BA-9E97-A83EB96E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9DF25-804B-4A0E-9724-6D7070DB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5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8814-72EA-4F00-AC64-57059803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FDF321-5AA5-4CB2-B539-4A9470BF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C5A5F-A7FE-4657-AC06-532B5EB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E9B4EC-3A7D-4857-9415-357A4E49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9F6D5-1B19-4008-AB3D-7AECDD3B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95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D270C-EA37-40AF-8802-81A2DE82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80EBB-D416-4680-93CE-3869EED6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4C916-7D8E-4B1B-BAB8-3E0AB504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E5E4C4-5355-46BD-8088-AB5679BA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91795-4783-42F7-AE74-AC801758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67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3454E-5184-45D4-AAA1-3141F2B4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C785A-110B-4A13-AB10-A8E626BCF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019370-8FF2-47FC-BFF0-235D8608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B2F7B8-9F24-4406-B4DE-FFFBDEC6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C3EF94-F2F5-4594-A0DF-59DFF0A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CF60DE-875F-40E5-8F79-EE93BACC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24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08FED-FD51-45D8-A44D-F3660594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7BA8B-984B-4AFC-AB8D-79558865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D8196C-7374-4297-9DC3-F1706CF9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94F3C8-957C-4D6F-88BC-C5DB3437E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09D1B2-39C2-4F8A-AF09-AD7EAA561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7CE766-37A7-4B22-BB62-B168E0AE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78F4C0-3B96-493B-958C-CF362BB1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F431B0-BA50-49CC-AF90-EB441007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13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B64DB-C0D8-4B69-9E99-A3B78E62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0E2B02-D664-4895-86A9-85A8B332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7B9793-2368-492C-AB2E-2531160C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5BF18C-C702-4595-9D38-7F52C43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84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275325-CDDA-414D-9CCA-24758AD5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CAB351-4CAD-4735-81E6-EC8C3A17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21E6D8-0799-4E99-BAEE-B5DC99A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957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A070F-AC12-4E35-AF18-3616BA17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B6D21-E2E4-40C3-8CA5-02088CE4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0FA6D7-7A64-4514-B419-50B909516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E8265-7818-4F20-AC32-AF8350DB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482E1-8631-45FC-81AE-8D3436D0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67AC7-B37C-42C7-B23E-89EBAF2E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1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AC614-6436-4837-B55D-61585D68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06B0B3-53D7-444E-9CE9-E9BDF8373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20F0F8-CD90-4CE0-94D0-3E5944A4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61276F-7B69-4A92-A809-AF4AD153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5F983-5885-4A81-9357-15F5431D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049456-ECC6-419C-8C51-D183A592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4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8BFCFC-C2D8-47C1-8B13-332CB41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A9BE7-8B79-4925-81C8-7A7BF5E3F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CE565D-7992-43CA-B158-00D139067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AE6A6-6D3D-48AE-B71B-922E3CCEECCD}" type="datetimeFigureOut">
              <a:rPr lang="es-MX" smtClean="0"/>
              <a:t>19/05/2021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D22CA-D472-44C4-ABDB-C0BB1119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C96322-3025-40D5-8178-0084CF9BC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B54C-8007-4193-B396-256F1D54CB4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1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F78622D-ED03-42AB-9B68-CA6E25D6FC2E}"/>
              </a:ext>
            </a:extLst>
          </p:cNvPr>
          <p:cNvSpPr txBox="1"/>
          <p:nvPr/>
        </p:nvSpPr>
        <p:spPr>
          <a:xfrm>
            <a:off x="1226916" y="324091"/>
            <a:ext cx="7604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Y    0     1   2    3 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40FE75-D563-4D0B-A4FD-A954158A8044}"/>
              </a:ext>
            </a:extLst>
          </p:cNvPr>
          <p:cNvSpPr txBox="1"/>
          <p:nvPr/>
        </p:nvSpPr>
        <p:spPr>
          <a:xfrm>
            <a:off x="908613" y="863604"/>
            <a:ext cx="4120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P(y)   .2   .6  .4  .2 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2053C4-F3FC-4A32-B533-07F31F75CAD6}"/>
              </a:ext>
            </a:extLst>
          </p:cNvPr>
          <p:cNvSpPr txBox="1"/>
          <p:nvPr/>
        </p:nvSpPr>
        <p:spPr>
          <a:xfrm>
            <a:off x="810228" y="2407534"/>
            <a:ext cx="61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E(Y)=(0*.2)+(1*.6)+(2*.4)+(3*.2)=2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5023CA-F686-448A-BC5C-E674D8A8A898}"/>
              </a:ext>
            </a:extLst>
          </p:cNvPr>
          <p:cNvSpPr txBox="1"/>
          <p:nvPr/>
        </p:nvSpPr>
        <p:spPr>
          <a:xfrm>
            <a:off x="810228" y="3067291"/>
            <a:ext cx="44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E(Y2)=0+(1*.6)+(2^2*.4)+(3^.2)=4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73E380-1D43-4F13-AB18-FE6C0E22DE0A}"/>
              </a:ext>
            </a:extLst>
          </p:cNvPr>
          <p:cNvSpPr txBox="1"/>
          <p:nvPr/>
        </p:nvSpPr>
        <p:spPr>
          <a:xfrm>
            <a:off x="908613" y="3958542"/>
            <a:ext cx="443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E(Y3)=.6+(2^3*.4)+(3^3*.2)=9.2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759416-312F-4ACF-9B87-2FB528B384D5}"/>
              </a:ext>
            </a:extLst>
          </p:cNvPr>
          <p:cNvSpPr txBox="1"/>
          <p:nvPr/>
        </p:nvSpPr>
        <p:spPr>
          <a:xfrm>
            <a:off x="1030146" y="4757195"/>
            <a:ext cx="37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E(y4)=.6+(2^4*.4)+(3^4*.2)=23.2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E873C4-6D61-4497-AF92-0C3CB4313E1D}"/>
              </a:ext>
            </a:extLst>
          </p:cNvPr>
          <p:cNvSpPr txBox="1"/>
          <p:nvPr/>
        </p:nvSpPr>
        <p:spPr>
          <a:xfrm>
            <a:off x="6285053" y="2279685"/>
            <a:ext cx="378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E(Y2-M2)=4-2^2=0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A7552-B537-4A7C-B740-489DEEEEAD19}"/>
              </a:ext>
            </a:extLst>
          </p:cNvPr>
          <p:cNvSpPr txBox="1"/>
          <p:nvPr/>
        </p:nvSpPr>
        <p:spPr>
          <a:xfrm>
            <a:off x="6285053" y="3031510"/>
            <a:ext cx="46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E(y3-M3)=9.2-3(2*4)+(2*2^3)=1.2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2E21E4-3E35-4AA6-8529-33A861B07F0C}"/>
              </a:ext>
            </a:extLst>
          </p:cNvPr>
          <p:cNvSpPr txBox="1"/>
          <p:nvPr/>
        </p:nvSpPr>
        <p:spPr>
          <a:xfrm>
            <a:off x="6285053" y="3796496"/>
            <a:ext cx="432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E(y3-M4)= 23.2 – 4(2*4*9.2) + 6(2^2)*4 – 3(9.2^4)=-2167</a:t>
            </a:r>
          </a:p>
        </p:txBody>
      </p:sp>
    </p:spTree>
    <p:extLst>
      <p:ext uri="{BB962C8B-B14F-4D97-AF65-F5344CB8AC3E}">
        <p14:creationId xmlns:p14="http://schemas.microsoft.com/office/powerpoint/2010/main" val="42522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8BB247-9FDC-40D1-A031-D8C38CD0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71778" cy="1840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CE1C0-AA62-4C22-8B0B-BF60B667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737" y="0"/>
            <a:ext cx="4136020" cy="23265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1A7382-C06B-4D16-ADB5-5E07A5CE7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94" y="3646025"/>
            <a:ext cx="3912243" cy="22006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79D520-2A8A-4AFC-B6BE-80CAB6DBF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647" y="3275636"/>
            <a:ext cx="3912243" cy="22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117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3</cp:revision>
  <dcterms:created xsi:type="dcterms:W3CDTF">2021-05-19T17:15:41Z</dcterms:created>
  <dcterms:modified xsi:type="dcterms:W3CDTF">2021-05-19T17:43:02Z</dcterms:modified>
</cp:coreProperties>
</file>