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Lst>
  <p:notesMasterIdLst>
    <p:notesMasterId r:id="rId17"/>
  </p:notesMasterIdLst>
  <p:handoutMasterIdLst>
    <p:handoutMasterId r:id="rId18"/>
  </p:handoutMasterIdLst>
  <p:sldIdLst>
    <p:sldId id="350" r:id="rId2"/>
    <p:sldId id="346" r:id="rId3"/>
    <p:sldId id="345" r:id="rId4"/>
    <p:sldId id="347" r:id="rId5"/>
    <p:sldId id="351" r:id="rId6"/>
    <p:sldId id="348" r:id="rId7"/>
    <p:sldId id="349" r:id="rId8"/>
    <p:sldId id="352" r:id="rId9"/>
    <p:sldId id="359" r:id="rId10"/>
    <p:sldId id="358" r:id="rId11"/>
    <p:sldId id="353" r:id="rId12"/>
    <p:sldId id="354" r:id="rId13"/>
    <p:sldId id="355" r:id="rId14"/>
    <p:sldId id="356" r:id="rId15"/>
    <p:sldId id="357" r:id="rId16"/>
  </p:sldIdLst>
  <p:sldSz cx="9144000" cy="6858000" type="screen4x3"/>
  <p:notesSz cx="9928225" cy="6797675"/>
  <p:defaultTextStyle>
    <a:defPPr>
      <a:defRPr lang="en-GB"/>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480">
          <p15:clr>
            <a:srgbClr val="A4A3A4"/>
          </p15:clr>
        </p15:guide>
        <p15:guide id="2" orient="horz" pos="799">
          <p15:clr>
            <a:srgbClr val="A4A3A4"/>
          </p15:clr>
        </p15:guide>
        <p15:guide id="3" orient="horz" pos="436">
          <p15:clr>
            <a:srgbClr val="A4A3A4"/>
          </p15:clr>
        </p15:guide>
        <p15:guide id="4" orient="horz" pos="2432">
          <p15:clr>
            <a:srgbClr val="A4A3A4"/>
          </p15:clr>
        </p15:guide>
        <p15:guide id="5" orient="horz" pos="3748">
          <p15:clr>
            <a:srgbClr val="A4A3A4"/>
          </p15:clr>
        </p15:guide>
        <p15:guide id="6" orient="horz" pos="1026">
          <p15:clr>
            <a:srgbClr val="A4A3A4"/>
          </p15:clr>
        </p15:guide>
        <p15:guide id="7" orient="horz" pos="3521">
          <p15:clr>
            <a:srgbClr val="A4A3A4"/>
          </p15:clr>
        </p15:guide>
        <p15:guide id="8" pos="567">
          <p15:clr>
            <a:srgbClr val="A4A3A4"/>
          </p15:clr>
        </p15:guide>
        <p15:guide id="9" pos="204">
          <p15:clr>
            <a:srgbClr val="A4A3A4"/>
          </p15:clr>
        </p15:guide>
        <p15:guide id="10" pos="5511">
          <p15:clr>
            <a:srgbClr val="A4A3A4"/>
          </p15:clr>
        </p15:guide>
        <p15:guide id="11" pos="4241">
          <p15:clr>
            <a:srgbClr val="A4A3A4"/>
          </p15:clr>
        </p15:guide>
        <p15:guide id="12" pos="4468">
          <p15:clr>
            <a:srgbClr val="A4A3A4"/>
          </p15:clr>
        </p15:guide>
        <p15:guide id="13" pos="793">
          <p15:clr>
            <a:srgbClr val="A4A3A4"/>
          </p15:clr>
        </p15:guide>
        <p15:guide id="14" pos="2154">
          <p15:clr>
            <a:srgbClr val="A4A3A4"/>
          </p15:clr>
        </p15:guide>
        <p15:guide id="15" pos="1791">
          <p15:clr>
            <a:srgbClr val="A4A3A4"/>
          </p15:clr>
        </p15:guide>
        <p15:guide id="16" pos="3969">
          <p15:clr>
            <a:srgbClr val="A4A3A4"/>
          </p15:clr>
        </p15:guide>
      </p15:sldGuideLst>
    </p:ext>
    <p:ext uri="{2D200454-40CA-4A62-9FC3-DE9A4176ACB9}">
      <p15:notesGuideLst xmlns:p15="http://schemas.microsoft.com/office/powerpoint/2012/main">
        <p15:guide id="1" orient="horz" pos="2141">
          <p15:clr>
            <a:srgbClr val="A4A3A4"/>
          </p15:clr>
        </p15:guide>
        <p15:guide id="2" pos="31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4D4D4D"/>
    <a:srgbClr val="FF9900"/>
    <a:srgbClr val="FEEBD2"/>
    <a:srgbClr val="003366"/>
    <a:srgbClr val="339933"/>
    <a:srgbClr val="0080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706" autoAdjust="0"/>
  </p:normalViewPr>
  <p:slideViewPr>
    <p:cSldViewPr showGuides="1">
      <p:cViewPr varScale="1">
        <p:scale>
          <a:sx n="73" d="100"/>
          <a:sy n="73" d="100"/>
        </p:scale>
        <p:origin x="1422" y="78"/>
      </p:cViewPr>
      <p:guideLst>
        <p:guide orient="horz" pos="1480"/>
        <p:guide orient="horz" pos="799"/>
        <p:guide orient="horz" pos="436"/>
        <p:guide orient="horz" pos="2432"/>
        <p:guide orient="horz" pos="3748"/>
        <p:guide orient="horz" pos="1026"/>
        <p:guide orient="horz" pos="3521"/>
        <p:guide pos="567"/>
        <p:guide pos="204"/>
        <p:guide pos="5511"/>
        <p:guide pos="4241"/>
        <p:guide pos="4468"/>
        <p:guide pos="793"/>
        <p:guide pos="2154"/>
        <p:guide pos="1791"/>
        <p:guide pos="39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140" d="100"/>
          <a:sy n="140" d="100"/>
        </p:scale>
        <p:origin x="-1812" y="-102"/>
      </p:cViewPr>
      <p:guideLst>
        <p:guide orient="horz" pos="2141"/>
        <p:guide pos="312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Arbeitsblat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GB" dirty="0" smtClean="0"/>
              <a:t>Project cost</a:t>
            </a:r>
            <a:endParaRPr lang="en-GB" dirty="0"/>
          </a:p>
        </c:rich>
      </c:tx>
      <c:overlay val="0"/>
    </c:title>
    <c:autoTitleDeleted val="0"/>
    <c:view3D>
      <c:rotX val="30"/>
      <c:rotY val="0"/>
      <c:rAngAx val="0"/>
    </c:view3D>
    <c:floor>
      <c:thickness val="0"/>
    </c:floor>
    <c:sideWall>
      <c:thickness val="0"/>
    </c:sideWall>
    <c:backWall>
      <c:thickness val="0"/>
    </c:backWall>
    <c:plotArea>
      <c:layout/>
      <c:pie3DChart>
        <c:varyColors val="1"/>
        <c:ser>
          <c:idx val="0"/>
          <c:order val="0"/>
          <c:tx>
            <c:strRef>
              <c:f>Tabelle1!$B$1</c:f>
              <c:strCache>
                <c:ptCount val="1"/>
                <c:pt idx="0">
                  <c:v>Project cost</c:v>
                </c:pt>
              </c:strCache>
            </c:strRef>
          </c:tx>
          <c:explosion val="25"/>
          <c:dPt>
            <c:idx val="0"/>
            <c:bubble3D val="0"/>
            <c:spPr>
              <a:solidFill>
                <a:schemeClr val="tx2"/>
              </a:solidFill>
            </c:spPr>
            <c:extLst>
              <c:ext xmlns:c16="http://schemas.microsoft.com/office/drawing/2014/chart" uri="{C3380CC4-5D6E-409C-BE32-E72D297353CC}">
                <c16:uniqueId val="{00000001-63EC-4A3B-9B3E-4918661E8BD5}"/>
              </c:ext>
            </c:extLst>
          </c:dPt>
          <c:dPt>
            <c:idx val="1"/>
            <c:bubble3D val="0"/>
            <c:spPr>
              <a:solidFill>
                <a:schemeClr val="accent1"/>
              </a:solidFill>
            </c:spPr>
            <c:extLst>
              <c:ext xmlns:c16="http://schemas.microsoft.com/office/drawing/2014/chart" uri="{C3380CC4-5D6E-409C-BE32-E72D297353CC}">
                <c16:uniqueId val="{00000003-63EC-4A3B-9B3E-4918661E8BD5}"/>
              </c:ext>
            </c:extLst>
          </c:dPt>
          <c:dPt>
            <c:idx val="2"/>
            <c:bubble3D val="0"/>
            <c:spPr>
              <a:solidFill>
                <a:schemeClr val="bg1"/>
              </a:solidFill>
            </c:spPr>
            <c:extLst>
              <c:ext xmlns:c16="http://schemas.microsoft.com/office/drawing/2014/chart" uri="{C3380CC4-5D6E-409C-BE32-E72D297353CC}">
                <c16:uniqueId val="{00000005-63EC-4A3B-9B3E-4918661E8BD5}"/>
              </c:ext>
            </c:extLst>
          </c:dPt>
          <c:dPt>
            <c:idx val="3"/>
            <c:bubble3D val="0"/>
            <c:spPr>
              <a:solidFill>
                <a:schemeClr val="accent1">
                  <a:alpha val="48000"/>
                </a:schemeClr>
              </a:solidFill>
            </c:spPr>
            <c:extLst>
              <c:ext xmlns:c16="http://schemas.microsoft.com/office/drawing/2014/chart" uri="{C3380CC4-5D6E-409C-BE32-E72D297353CC}">
                <c16:uniqueId val="{00000007-63EC-4A3B-9B3E-4918661E8BD5}"/>
              </c:ext>
            </c:extLst>
          </c:dPt>
          <c:dLbls>
            <c:dLbl>
              <c:idx val="0"/>
              <c:layout>
                <c:manualLayout>
                  <c:x val="-1.4156313283670014E-3"/>
                  <c:y val="-9.405970731407227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3EC-4A3B-9B3E-4918661E8BD5}"/>
                </c:ext>
              </c:extLst>
            </c:dLbl>
            <c:dLbl>
              <c:idx val="1"/>
              <c:layout>
                <c:manualLayout>
                  <c:x val="-9.3178963266227592E-3"/>
                  <c:y val="-0.1107856244647858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3EC-4A3B-9B3E-4918661E8BD5}"/>
                </c:ext>
              </c:extLst>
            </c:dLbl>
            <c:dLbl>
              <c:idx val="2"/>
              <c:layout>
                <c:manualLayout>
                  <c:x val="1.202108568412329E-2"/>
                  <c:y val="-2.244284302356256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3EC-4A3B-9B3E-4918661E8BD5}"/>
                </c:ext>
              </c:extLst>
            </c:dLbl>
            <c:dLbl>
              <c:idx val="3"/>
              <c:layout>
                <c:manualLayout>
                  <c:x val="3.7860022174841301E-2"/>
                  <c:y val="-8.384212279001532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63EC-4A3B-9B3E-4918661E8BD5}"/>
                </c:ext>
              </c:extLst>
            </c:dLbl>
            <c:spPr>
              <a:noFill/>
              <a:ln>
                <a:noFill/>
              </a:ln>
              <a:effectLst/>
            </c:spPr>
            <c:txPr>
              <a:bodyPr/>
              <a:lstStyle/>
              <a:p>
                <a:pPr rtl="0">
                  <a:defRPr>
                    <a:solidFill>
                      <a:schemeClr val="bg1"/>
                    </a:solidFill>
                  </a:defRPr>
                </a:pPr>
                <a:endParaRPr lang="en-US"/>
              </a:p>
            </c:txPr>
            <c:showLegendKey val="0"/>
            <c:showVal val="1"/>
            <c:showCatName val="0"/>
            <c:showSerName val="0"/>
            <c:showPercent val="0"/>
            <c:showBubbleSize val="0"/>
            <c:showLeaderLines val="1"/>
            <c:extLst>
              <c:ext xmlns:c15="http://schemas.microsoft.com/office/drawing/2012/chart" uri="{CE6537A1-D6FC-4f65-9D91-7224C49458BB}"/>
            </c:extLst>
          </c:dLbls>
          <c:cat>
            <c:strRef>
              <c:f>Tabelle1!$A$2:$A$5</c:f>
              <c:strCache>
                <c:ptCount val="4"/>
                <c:pt idx="0">
                  <c:v>1st quarter</c:v>
                </c:pt>
                <c:pt idx="1">
                  <c:v>2nd quarter</c:v>
                </c:pt>
                <c:pt idx="2">
                  <c:v>3rd quarter</c:v>
                </c:pt>
                <c:pt idx="3">
                  <c:v>4th quarter</c:v>
                </c:pt>
              </c:strCache>
            </c:strRef>
          </c:cat>
          <c:val>
            <c:numRef>
              <c:f>Tabelle1!$B$2:$B$5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63EC-4A3B-9B3E-4918661E8BD5}"/>
            </c:ext>
          </c:extLst>
        </c:ser>
        <c:dLbls>
          <c:showLegendKey val="0"/>
          <c:showVal val="0"/>
          <c:showCatName val="0"/>
          <c:showSerName val="0"/>
          <c:showPercent val="0"/>
          <c:showBubbleSize val="0"/>
          <c:showLeaderLines val="1"/>
        </c:dLbls>
      </c:pie3DChart>
    </c:plotArea>
    <c:legend>
      <c:legendPos val="r"/>
      <c:overlay val="0"/>
    </c:legend>
    <c:plotVisOnly val="1"/>
    <c:dispBlanksAs val="gap"/>
    <c:showDLblsOverMax val="0"/>
  </c:chart>
  <c:txPr>
    <a:bodyPr/>
    <a:lstStyle/>
    <a:p>
      <a:pPr rtl="0">
        <a:defRPr sz="1800" baseline="0">
          <a:solidFill>
            <a:schemeClr val="bg1"/>
          </a:solidFil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1"/>
            <a:ext cx="4303682" cy="340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6" tIns="47323" rIns="94646" bIns="47323" numCol="1" anchor="t" anchorCtr="0" compatLnSpc="1">
            <a:prstTxWarp prst="textNoShape">
              <a:avLst/>
            </a:prstTxWarp>
          </a:bodyPr>
          <a:lstStyle>
            <a:lvl1pPr defTabSz="946742">
              <a:defRPr sz="1200">
                <a:latin typeface="Times New Roman" pitchFamily="18" charset="0"/>
              </a:defRPr>
            </a:lvl1pPr>
          </a:lstStyle>
          <a:p>
            <a:pPr>
              <a:defRPr/>
            </a:pPr>
            <a:endParaRPr lang="de-DE"/>
          </a:p>
        </p:txBody>
      </p:sp>
      <p:sp>
        <p:nvSpPr>
          <p:cNvPr id="6147" name="Rectangle 3"/>
          <p:cNvSpPr>
            <a:spLocks noGrp="1" noChangeArrowheads="1"/>
          </p:cNvSpPr>
          <p:nvPr>
            <p:ph type="dt" sz="quarter" idx="1"/>
          </p:nvPr>
        </p:nvSpPr>
        <p:spPr bwMode="auto">
          <a:xfrm>
            <a:off x="5624543" y="1"/>
            <a:ext cx="4303682" cy="340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6" tIns="47323" rIns="94646" bIns="47323" numCol="1" anchor="t" anchorCtr="0" compatLnSpc="1">
            <a:prstTxWarp prst="textNoShape">
              <a:avLst/>
            </a:prstTxWarp>
          </a:bodyPr>
          <a:lstStyle>
            <a:lvl1pPr algn="r" defTabSz="946742">
              <a:defRPr sz="1200">
                <a:latin typeface="Times New Roman" pitchFamily="18" charset="0"/>
              </a:defRPr>
            </a:lvl1pPr>
          </a:lstStyle>
          <a:p>
            <a:pPr>
              <a:defRPr/>
            </a:pPr>
            <a:endParaRPr lang="de-DE"/>
          </a:p>
        </p:txBody>
      </p:sp>
      <p:sp>
        <p:nvSpPr>
          <p:cNvPr id="6148" name="Rectangle 4"/>
          <p:cNvSpPr>
            <a:spLocks noGrp="1" noChangeArrowheads="1"/>
          </p:cNvSpPr>
          <p:nvPr>
            <p:ph type="ftr" sz="quarter" idx="2"/>
          </p:nvPr>
        </p:nvSpPr>
        <p:spPr bwMode="auto">
          <a:xfrm>
            <a:off x="0" y="6457117"/>
            <a:ext cx="4303682" cy="340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6" tIns="47323" rIns="94646" bIns="47323" numCol="1" anchor="b" anchorCtr="0" compatLnSpc="1">
            <a:prstTxWarp prst="textNoShape">
              <a:avLst/>
            </a:prstTxWarp>
          </a:bodyPr>
          <a:lstStyle>
            <a:lvl1pPr defTabSz="946742">
              <a:defRPr sz="1200">
                <a:latin typeface="Times New Roman" pitchFamily="18" charset="0"/>
              </a:defRPr>
            </a:lvl1pPr>
          </a:lstStyle>
          <a:p>
            <a:pPr>
              <a:defRPr/>
            </a:pPr>
            <a:endParaRPr lang="de-DE"/>
          </a:p>
        </p:txBody>
      </p:sp>
      <p:sp>
        <p:nvSpPr>
          <p:cNvPr id="6149" name="Rectangle 5"/>
          <p:cNvSpPr>
            <a:spLocks noGrp="1" noChangeArrowheads="1"/>
          </p:cNvSpPr>
          <p:nvPr>
            <p:ph type="sldNum" sz="quarter" idx="3"/>
          </p:nvPr>
        </p:nvSpPr>
        <p:spPr bwMode="auto">
          <a:xfrm>
            <a:off x="5624543" y="6457117"/>
            <a:ext cx="4303682" cy="340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6" tIns="47323" rIns="94646" bIns="47323" numCol="1" anchor="b" anchorCtr="0" compatLnSpc="1">
            <a:prstTxWarp prst="textNoShape">
              <a:avLst/>
            </a:prstTxWarp>
          </a:bodyPr>
          <a:lstStyle>
            <a:lvl1pPr algn="r" defTabSz="946742">
              <a:defRPr sz="1200">
                <a:latin typeface="Times New Roman" pitchFamily="18" charset="0"/>
              </a:defRPr>
            </a:lvl1pPr>
          </a:lstStyle>
          <a:p>
            <a:pPr>
              <a:defRPr/>
            </a:pPr>
            <a:fld id="{A6389E56-B004-46F7-9459-1425C9ED3CA7}" type="slidenum">
              <a:rPr lang="de-DE"/>
              <a:pPr>
                <a:defRPr/>
              </a:pPr>
              <a:t>‹Nr.›</a:t>
            </a:fld>
            <a:endParaRPr lang="de-DE"/>
          </a:p>
        </p:txBody>
      </p:sp>
    </p:spTree>
    <p:extLst>
      <p:ext uri="{BB962C8B-B14F-4D97-AF65-F5344CB8AC3E}">
        <p14:creationId xmlns:p14="http://schemas.microsoft.com/office/powerpoint/2010/main" val="1966200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1"/>
            <a:ext cx="4303682" cy="340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3" rIns="91428" bIns="45713" numCol="1" anchor="t" anchorCtr="0" compatLnSpc="1">
            <a:prstTxWarp prst="textNoShape">
              <a:avLst/>
            </a:prstTxWarp>
          </a:bodyPr>
          <a:lstStyle>
            <a:lvl1pPr defTabSz="915067">
              <a:defRPr sz="1200">
                <a:latin typeface="Times New Roman" pitchFamily="18" charset="0"/>
              </a:defRPr>
            </a:lvl1pPr>
          </a:lstStyle>
          <a:p>
            <a:pPr algn="l" rtl="0">
              <a:defRPr/>
            </a:pPr>
            <a:endParaRPr lang="en-GB"/>
          </a:p>
        </p:txBody>
      </p:sp>
      <p:sp>
        <p:nvSpPr>
          <p:cNvPr id="14339" name="Rectangle 3"/>
          <p:cNvSpPr>
            <a:spLocks noGrp="1" noChangeArrowheads="1"/>
          </p:cNvSpPr>
          <p:nvPr>
            <p:ph type="dt" idx="1"/>
          </p:nvPr>
        </p:nvSpPr>
        <p:spPr bwMode="auto">
          <a:xfrm>
            <a:off x="5622729" y="1"/>
            <a:ext cx="4303682" cy="340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3" rIns="91428" bIns="45713" numCol="1" anchor="t" anchorCtr="0" compatLnSpc="1">
            <a:prstTxWarp prst="textNoShape">
              <a:avLst/>
            </a:prstTxWarp>
          </a:bodyPr>
          <a:lstStyle>
            <a:lvl1pPr algn="r" defTabSz="915067">
              <a:defRPr sz="1200">
                <a:latin typeface="Times New Roman" pitchFamily="18" charset="0"/>
              </a:defRPr>
            </a:lvl1pPr>
          </a:lstStyle>
          <a:p>
            <a:pPr algn="l" rtl="0">
              <a:defRPr/>
            </a:pPr>
            <a:endParaRPr lang="en-GB"/>
          </a:p>
        </p:txBody>
      </p:sp>
      <p:sp>
        <p:nvSpPr>
          <p:cNvPr id="5124" name="Rectangle 4"/>
          <p:cNvSpPr>
            <a:spLocks noGrp="1" noRot="1" noChangeAspect="1" noChangeArrowheads="1" noTextEdit="1"/>
          </p:cNvSpPr>
          <p:nvPr>
            <p:ph type="sldImg" idx="2"/>
          </p:nvPr>
        </p:nvSpPr>
        <p:spPr bwMode="auto">
          <a:xfrm>
            <a:off x="3268663" y="509588"/>
            <a:ext cx="3397250" cy="25479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1" name="Rectangle 5"/>
          <p:cNvSpPr>
            <a:spLocks noGrp="1" noChangeArrowheads="1"/>
          </p:cNvSpPr>
          <p:nvPr>
            <p:ph type="body" sz="quarter" idx="3"/>
          </p:nvPr>
        </p:nvSpPr>
        <p:spPr bwMode="auto">
          <a:xfrm>
            <a:off x="992461" y="3228559"/>
            <a:ext cx="7943306" cy="3059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3" rIns="91428" bIns="45713" numCol="1" anchor="t" anchorCtr="0" compatLnSpc="1">
            <a:prstTxWarp prst="textNoShape">
              <a:avLst/>
            </a:prstTxWarp>
          </a:bodyPr>
          <a:lstStyle/>
          <a:p>
            <a:pPr lvl="0" algn="l" rtl="0"/>
            <a:r>
              <a:rPr lang="en-GB" b="0" i="0" u="none" baseline="0"/>
              <a:t>Click to edit Master text styles</a:t>
            </a:r>
          </a:p>
          <a:p>
            <a:pPr lvl="1" algn="l" rtl="0"/>
            <a:r>
              <a:rPr lang="en-GB" b="0" i="0" u="none" baseline="0"/>
              <a:t>Second level</a:t>
            </a:r>
          </a:p>
          <a:p>
            <a:pPr lvl="2" algn="l" rtl="0"/>
            <a:r>
              <a:rPr lang="en-GB" b="0" i="0" u="none" baseline="0"/>
              <a:t>Third level</a:t>
            </a:r>
          </a:p>
          <a:p>
            <a:pPr lvl="3" algn="l" rtl="0"/>
            <a:r>
              <a:rPr lang="en-GB" b="0" i="0" u="none" baseline="0"/>
              <a:t>Fourth level</a:t>
            </a:r>
          </a:p>
          <a:p>
            <a:pPr lvl="4" algn="l" rtl="0"/>
            <a:r>
              <a:rPr lang="en-GB" b="0" i="0" u="none" baseline="0"/>
              <a:t>Fifth level</a:t>
            </a:r>
          </a:p>
        </p:txBody>
      </p:sp>
      <p:sp>
        <p:nvSpPr>
          <p:cNvPr id="14342" name="Rectangle 6"/>
          <p:cNvSpPr>
            <a:spLocks noGrp="1" noChangeArrowheads="1"/>
          </p:cNvSpPr>
          <p:nvPr>
            <p:ph type="ftr" sz="quarter" idx="4"/>
          </p:nvPr>
        </p:nvSpPr>
        <p:spPr bwMode="auto">
          <a:xfrm>
            <a:off x="0" y="6457117"/>
            <a:ext cx="4303682" cy="33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3" rIns="91428" bIns="45713" numCol="1" anchor="b" anchorCtr="0" compatLnSpc="1">
            <a:prstTxWarp prst="textNoShape">
              <a:avLst/>
            </a:prstTxWarp>
          </a:bodyPr>
          <a:lstStyle>
            <a:lvl1pPr defTabSz="915067">
              <a:defRPr sz="1200">
                <a:latin typeface="Times New Roman" pitchFamily="18" charset="0"/>
              </a:defRPr>
            </a:lvl1pPr>
          </a:lstStyle>
          <a:p>
            <a:pPr algn="l" rtl="0">
              <a:defRPr/>
            </a:pPr>
            <a:endParaRPr lang="en-GB"/>
          </a:p>
        </p:txBody>
      </p:sp>
      <p:sp>
        <p:nvSpPr>
          <p:cNvPr id="14343" name="Rectangle 7"/>
          <p:cNvSpPr>
            <a:spLocks noGrp="1" noChangeArrowheads="1"/>
          </p:cNvSpPr>
          <p:nvPr>
            <p:ph type="sldNum" sz="quarter" idx="5"/>
          </p:nvPr>
        </p:nvSpPr>
        <p:spPr bwMode="auto">
          <a:xfrm>
            <a:off x="5622729" y="6457117"/>
            <a:ext cx="4303682" cy="33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3" rIns="91428" bIns="45713" numCol="1" anchor="b" anchorCtr="0" compatLnSpc="1">
            <a:prstTxWarp prst="textNoShape">
              <a:avLst/>
            </a:prstTxWarp>
          </a:bodyPr>
          <a:lstStyle>
            <a:lvl1pPr algn="r" defTabSz="915067">
              <a:defRPr sz="1200">
                <a:latin typeface="Times New Roman" pitchFamily="18" charset="0"/>
              </a:defRPr>
            </a:lvl1pPr>
          </a:lstStyle>
          <a:p>
            <a:pPr algn="l" rtl="0">
              <a:defRPr/>
            </a:pPr>
            <a:fld id="{54380608-6676-4749-BFD4-FD75973E965B}" type="slidenum">
              <a:rPr/>
              <a:pPr algn="l" rtl="0">
                <a:defRPr/>
              </a:pPr>
              <a:t>‹Nr.›</a:t>
            </a:fld>
            <a:endParaRPr lang="en-GB"/>
          </a:p>
        </p:txBody>
      </p:sp>
    </p:spTree>
    <p:extLst>
      <p:ext uri="{BB962C8B-B14F-4D97-AF65-F5344CB8AC3E}">
        <p14:creationId xmlns:p14="http://schemas.microsoft.com/office/powerpoint/2010/main" val="11766093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lgn="l" rtl="0">
              <a:defRPr/>
            </a:pPr>
            <a:fld id="{54380608-6676-4749-BFD4-FD75973E965B}" type="slidenum">
              <a:rPr/>
              <a:pPr>
                <a:defRPr/>
              </a:pPr>
              <a:t>2</a:t>
            </a:fld>
            <a:endParaRPr lang="en-GB"/>
          </a:p>
        </p:txBody>
      </p:sp>
    </p:spTree>
    <p:extLst>
      <p:ext uri="{BB962C8B-B14F-4D97-AF65-F5344CB8AC3E}">
        <p14:creationId xmlns:p14="http://schemas.microsoft.com/office/powerpoint/2010/main" val="13382656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5" name="Textplatzhalter 4"/>
          <p:cNvSpPr>
            <a:spLocks noGrp="1"/>
          </p:cNvSpPr>
          <p:nvPr>
            <p:ph type="body" sz="quarter" idx="11"/>
          </p:nvPr>
        </p:nvSpPr>
        <p:spPr>
          <a:xfrm>
            <a:off x="900113" y="1773238"/>
            <a:ext cx="7848600" cy="576262"/>
          </a:xfrm>
          <a:prstGeom prst="rect">
            <a:avLst/>
          </a:prstGeom>
        </p:spPr>
        <p:txBody>
          <a:bodyPr lIns="0" rIns="0" bIns="108000" anchor="b" anchorCtr="0"/>
          <a:lstStyle>
            <a:lvl1pPr marL="0" indent="0">
              <a:buNone/>
              <a:defRPr sz="2800" b="1">
                <a:solidFill>
                  <a:schemeClr val="bg2"/>
                </a:solidFill>
              </a:defRPr>
            </a:lvl1pPr>
          </a:lstStyle>
          <a:p>
            <a:pPr lvl="0" algn="l" rtl="0"/>
            <a:r>
              <a:rPr lang="de-DE" b="1" i="0" u="none" baseline="0" smtClean="0"/>
              <a:t>Formatvorlagen des Textmasters bearbeiten</a:t>
            </a:r>
          </a:p>
        </p:txBody>
      </p:sp>
      <p:sp>
        <p:nvSpPr>
          <p:cNvPr id="3" name="Bildplatzhalter 2"/>
          <p:cNvSpPr>
            <a:spLocks noGrp="1"/>
          </p:cNvSpPr>
          <p:nvPr>
            <p:ph type="pic" sz="quarter" idx="10"/>
          </p:nvPr>
        </p:nvSpPr>
        <p:spPr>
          <a:xfrm>
            <a:off x="0" y="2349500"/>
            <a:ext cx="9144000" cy="3240088"/>
          </a:xfrm>
          <a:prstGeom prst="rect">
            <a:avLst/>
          </a:prstGeom>
        </p:spPr>
        <p:txBody>
          <a:bodyPr/>
          <a:lstStyle>
            <a:lvl1pPr marL="0" indent="0">
              <a:buNone/>
              <a:defRPr/>
            </a:lvl1pPr>
          </a:lstStyle>
          <a:p>
            <a:pPr algn="l" rtl="0"/>
            <a:r>
              <a:rPr lang="de-DE" b="0" i="0" u="none" baseline="0" smtClean="0"/>
              <a:t>Bild durch Klicken auf Symbol hinzufügen</a:t>
            </a:r>
            <a:endParaRPr lang="en-GB" dirty="0"/>
          </a:p>
        </p:txBody>
      </p:sp>
      <p:sp>
        <p:nvSpPr>
          <p:cNvPr id="7" name="Textplatzhalter 6"/>
          <p:cNvSpPr>
            <a:spLocks noGrp="1"/>
          </p:cNvSpPr>
          <p:nvPr>
            <p:ph type="body" sz="quarter" idx="12"/>
          </p:nvPr>
        </p:nvSpPr>
        <p:spPr>
          <a:xfrm>
            <a:off x="3707904" y="5589589"/>
            <a:ext cx="5040809" cy="863600"/>
          </a:xfrm>
          <a:prstGeom prst="rect">
            <a:avLst/>
          </a:prstGeom>
        </p:spPr>
        <p:txBody>
          <a:bodyPr tIns="252000"/>
          <a:lstStyle>
            <a:lvl1pPr marL="0" indent="0" algn="r">
              <a:buNone/>
              <a:defRPr sz="2000"/>
            </a:lvl1pPr>
          </a:lstStyle>
          <a:p>
            <a:pPr lvl="0" algn="l" rtl="0"/>
            <a:r>
              <a:rPr lang="de-DE" b="0" i="0" u="none" baseline="0" smtClean="0"/>
              <a:t>Formatvorlagen des Textmasters bearbeiten</a:t>
            </a:r>
          </a:p>
        </p:txBody>
      </p:sp>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75200" y="187200"/>
            <a:ext cx="2957437" cy="1366008"/>
          </a:xfrm>
          <a:prstGeom prst="rect">
            <a:avLst/>
          </a:prstGeom>
        </p:spPr>
      </p:pic>
    </p:spTree>
    <p:extLst>
      <p:ext uri="{BB962C8B-B14F-4D97-AF65-F5344CB8AC3E}">
        <p14:creationId xmlns:p14="http://schemas.microsoft.com/office/powerpoint/2010/main" val="22447375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anoramabild mit Text">
    <p:spTree>
      <p:nvGrpSpPr>
        <p:cNvPr id="1" name=""/>
        <p:cNvGrpSpPr/>
        <p:nvPr/>
      </p:nvGrpSpPr>
      <p:grpSpPr>
        <a:xfrm>
          <a:off x="0" y="0"/>
          <a:ext cx="0" cy="0"/>
          <a:chOff x="0" y="0"/>
          <a:chExt cx="0" cy="0"/>
        </a:xfrm>
      </p:grpSpPr>
      <p:sp>
        <p:nvSpPr>
          <p:cNvPr id="9" name="Datumsplatzhalter 8"/>
          <p:cNvSpPr>
            <a:spLocks noGrp="1"/>
          </p:cNvSpPr>
          <p:nvPr>
            <p:ph type="dt" sz="half" idx="12"/>
          </p:nvPr>
        </p:nvSpPr>
        <p:spPr/>
        <p:txBody>
          <a:bodyPr/>
          <a:lstStyle/>
          <a:p>
            <a:pPr algn="l" rtl="0"/>
            <a:r>
              <a:rPr lang="en-GB" b="0" i="0" u="none" baseline="0"/>
              <a:t>26 July 2015</a:t>
            </a:r>
            <a:endParaRPr lang="en-GB" dirty="0"/>
          </a:p>
        </p:txBody>
      </p:sp>
      <p:sp>
        <p:nvSpPr>
          <p:cNvPr id="12" name="Fußzeilenplatzhalter 11"/>
          <p:cNvSpPr>
            <a:spLocks noGrp="1"/>
          </p:cNvSpPr>
          <p:nvPr>
            <p:ph type="ftr" sz="quarter" idx="13"/>
          </p:nvPr>
        </p:nvSpPr>
        <p:spPr/>
        <p:txBody>
          <a:bodyPr/>
          <a:lstStyle/>
          <a:p>
            <a:pPr algn="l" rtl="0"/>
            <a:r>
              <a:rPr lang="en-GB" b="0" i="0" u="none" baseline="0"/>
              <a:t>Centre for Template Studies </a:t>
            </a:r>
            <a:endParaRPr lang="en-GB" dirty="0"/>
          </a:p>
        </p:txBody>
      </p:sp>
      <p:sp>
        <p:nvSpPr>
          <p:cNvPr id="14" name="Foliennummernplatzhalter 13"/>
          <p:cNvSpPr>
            <a:spLocks noGrp="1"/>
          </p:cNvSpPr>
          <p:nvPr>
            <p:ph type="sldNum" sz="quarter" idx="14"/>
          </p:nvPr>
        </p:nvSpPr>
        <p:spPr/>
        <p:txBody>
          <a:bodyPr/>
          <a:lstStyle/>
          <a:p>
            <a:pPr algn="l" rtl="0"/>
            <a:fld id="{78742581-81B1-425F-B25E-3CD197136A05}" type="slidenum">
              <a:rPr/>
              <a:pPr algn="l" rtl="0"/>
              <a:t>‹Nr.›</a:t>
            </a:fld>
            <a:endParaRPr lang="en-GB" dirty="0"/>
          </a:p>
        </p:txBody>
      </p:sp>
      <p:sp>
        <p:nvSpPr>
          <p:cNvPr id="8" name="Titel 7"/>
          <p:cNvSpPr>
            <a:spLocks noGrp="1"/>
          </p:cNvSpPr>
          <p:nvPr>
            <p:ph type="title"/>
          </p:nvPr>
        </p:nvSpPr>
        <p:spPr>
          <a:xfrm>
            <a:off x="323850" y="176164"/>
            <a:ext cx="6477000" cy="506461"/>
          </a:xfrm>
          <a:prstGeom prst="rect">
            <a:avLst/>
          </a:prstGeom>
        </p:spPr>
        <p:txBody>
          <a:bodyPr anchor="b" anchorCtr="0"/>
          <a:lstStyle>
            <a:lvl1pPr>
              <a:lnSpc>
                <a:spcPct val="100000"/>
              </a:lnSpc>
              <a:defRPr sz="2200" i="1">
                <a:solidFill>
                  <a:schemeClr val="bg2"/>
                </a:solidFill>
              </a:defRPr>
            </a:lvl1pPr>
          </a:lstStyle>
          <a:p>
            <a:pPr algn="l" rtl="0"/>
            <a:r>
              <a:rPr lang="de-DE" b="0" i="1" u="none" baseline="0" smtClean="0"/>
              <a:t>Titelmasterformat durch Klicken bearbeiten</a:t>
            </a:r>
            <a:endParaRPr lang="en-GB" dirty="0"/>
          </a:p>
        </p:txBody>
      </p:sp>
      <p:sp>
        <p:nvSpPr>
          <p:cNvPr id="3" name="Line 8"/>
          <p:cNvSpPr>
            <a:spLocks noChangeShapeType="1"/>
          </p:cNvSpPr>
          <p:nvPr userDrawn="1"/>
        </p:nvSpPr>
        <p:spPr bwMode="auto">
          <a:xfrm>
            <a:off x="255588" y="682625"/>
            <a:ext cx="6477000" cy="9525"/>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anchor="ctr"/>
          <a:lstStyle/>
          <a:p>
            <a:pPr algn="l" rtl="0">
              <a:defRPr/>
            </a:pPr>
            <a:endParaRPr lang="en-GB"/>
          </a:p>
        </p:txBody>
      </p:sp>
      <p:sp>
        <p:nvSpPr>
          <p:cNvPr id="13" name="Rechteck 12"/>
          <p:cNvSpPr/>
          <p:nvPr userDrawn="1"/>
        </p:nvSpPr>
        <p:spPr bwMode="auto">
          <a:xfrm>
            <a:off x="0" y="1268414"/>
            <a:ext cx="9144000" cy="2592386"/>
          </a:xfrm>
          <a:prstGeom prst="rect">
            <a:avLst/>
          </a:prstGeom>
          <a:solidFill>
            <a:srgbClr val="DDDDDD"/>
          </a:solidFill>
          <a:ln w="1905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rmAutofit/>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en-GB" sz="1800" b="0" i="0" u="none" strike="noStrike" cap="none" normalizeH="0" baseline="0" smtClean="0">
              <a:ln>
                <a:noFill/>
              </a:ln>
              <a:solidFill>
                <a:srgbClr val="DDDDDD"/>
              </a:solidFill>
              <a:effectLst/>
              <a:latin typeface="Arial" charset="0"/>
            </a:endParaRPr>
          </a:p>
        </p:txBody>
      </p:sp>
      <p:sp>
        <p:nvSpPr>
          <p:cNvPr id="10" name="Textplatzhalter 9"/>
          <p:cNvSpPr>
            <a:spLocks noGrp="1"/>
          </p:cNvSpPr>
          <p:nvPr>
            <p:ph type="body" sz="quarter" idx="10"/>
          </p:nvPr>
        </p:nvSpPr>
        <p:spPr>
          <a:xfrm>
            <a:off x="323849" y="1268414"/>
            <a:ext cx="8424863" cy="2592387"/>
          </a:xfrm>
          <a:prstGeom prst="rect">
            <a:avLst/>
          </a:prstGeom>
        </p:spPr>
        <p:txBody>
          <a:bodyPr lIns="216000" anchor="ctr" anchorCtr="0">
            <a:normAutofit/>
          </a:bodyPr>
          <a:lstStyle>
            <a:lvl1pPr>
              <a:spcBef>
                <a:spcPts val="600"/>
              </a:spcBef>
              <a:spcAft>
                <a:spcPts val="600"/>
              </a:spcAft>
              <a:defRPr sz="2000">
                <a:solidFill>
                  <a:schemeClr val="bg1"/>
                </a:solidFill>
              </a:defRPr>
            </a:lvl1pPr>
            <a:lvl2pPr>
              <a:defRPr sz="1800">
                <a:solidFill>
                  <a:srgbClr val="4D4D4D"/>
                </a:solidFill>
              </a:defRPr>
            </a:lvl2pPr>
            <a:lvl3pPr>
              <a:defRPr sz="1600">
                <a:solidFill>
                  <a:srgbClr val="4D4D4D"/>
                </a:solidFill>
              </a:defRPr>
            </a:lvl3pPr>
            <a:lvl4pPr>
              <a:defRPr sz="1400">
                <a:solidFill>
                  <a:srgbClr val="4D4D4D"/>
                </a:solidFill>
              </a:defRPr>
            </a:lvl4pPr>
            <a:lvl5pPr>
              <a:defRPr sz="1200">
                <a:solidFill>
                  <a:srgbClr val="4D4D4D"/>
                </a:solidFill>
              </a:defRPr>
            </a:lvl5pPr>
          </a:lstStyle>
          <a:p>
            <a:pPr lvl="0" algn="l" rtl="0"/>
            <a:r>
              <a:rPr lang="de-DE" b="0" i="0" u="none" baseline="0" smtClean="0"/>
              <a:t>Formatvorlagen des Textmasters bearbeiten</a:t>
            </a:r>
          </a:p>
          <a:p>
            <a:pPr lvl="1" algn="l" rtl="0"/>
            <a:r>
              <a:rPr lang="de-DE" b="0" i="0" u="none" baseline="0" smtClean="0"/>
              <a:t>Zweite Ebene</a:t>
            </a:r>
          </a:p>
          <a:p>
            <a:pPr lvl="2" algn="l" rtl="0"/>
            <a:r>
              <a:rPr lang="de-DE" b="0" i="0" u="none" baseline="0" smtClean="0"/>
              <a:t>Dritte Ebene</a:t>
            </a:r>
          </a:p>
        </p:txBody>
      </p:sp>
      <p:sp>
        <p:nvSpPr>
          <p:cNvPr id="11" name="Bildplatzhalter 10"/>
          <p:cNvSpPr>
            <a:spLocks noGrp="1"/>
          </p:cNvSpPr>
          <p:nvPr>
            <p:ph type="pic" sz="quarter" idx="11"/>
          </p:nvPr>
        </p:nvSpPr>
        <p:spPr>
          <a:xfrm>
            <a:off x="0" y="3895200"/>
            <a:ext cx="9156700" cy="2052000"/>
          </a:xfrm>
          <a:prstGeom prst="rect">
            <a:avLst/>
          </a:prstGeom>
        </p:spPr>
        <p:txBody>
          <a:bodyPr/>
          <a:lstStyle>
            <a:lvl1pPr marL="0" indent="0">
              <a:buNone/>
              <a:defRPr/>
            </a:lvl1pPr>
          </a:lstStyle>
          <a:p>
            <a:pPr algn="l" rtl="0"/>
            <a:r>
              <a:rPr lang="de-DE" b="0" i="0" u="none" baseline="0" smtClean="0"/>
              <a:t>Bild durch Klicken auf Symbol hinzufügen</a:t>
            </a:r>
            <a:endParaRPr lang="en-GB" dirty="0"/>
          </a:p>
        </p:txBody>
      </p:sp>
      <p:sp>
        <p:nvSpPr>
          <p:cNvPr id="2" name="Line 2"/>
          <p:cNvSpPr>
            <a:spLocks noChangeShapeType="1"/>
          </p:cNvSpPr>
          <p:nvPr userDrawn="1"/>
        </p:nvSpPr>
        <p:spPr bwMode="auto">
          <a:xfrm flipV="1">
            <a:off x="255588" y="6381750"/>
            <a:ext cx="8493125" cy="0"/>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anchor="ctr"/>
          <a:lstStyle/>
          <a:p>
            <a:pPr algn="l" rtl="0">
              <a:defRPr/>
            </a:pPr>
            <a:endParaRPr lang="en-GB"/>
          </a:p>
        </p:txBody>
      </p:sp>
      <p:pic>
        <p:nvPicPr>
          <p:cNvPr id="16" name="Grafik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39998" y="279698"/>
            <a:ext cx="1909549" cy="882000"/>
          </a:xfrm>
          <a:prstGeom prst="rect">
            <a:avLst/>
          </a:prstGeom>
        </p:spPr>
      </p:pic>
    </p:spTree>
    <p:extLst>
      <p:ext uri="{BB962C8B-B14F-4D97-AF65-F5344CB8AC3E}">
        <p14:creationId xmlns:p14="http://schemas.microsoft.com/office/powerpoint/2010/main" val="274786952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 Bilder rechts">
    <p:spTree>
      <p:nvGrpSpPr>
        <p:cNvPr id="1" name=""/>
        <p:cNvGrpSpPr/>
        <p:nvPr/>
      </p:nvGrpSpPr>
      <p:grpSpPr>
        <a:xfrm>
          <a:off x="0" y="0"/>
          <a:ext cx="0" cy="0"/>
          <a:chOff x="0" y="0"/>
          <a:chExt cx="0" cy="0"/>
        </a:xfrm>
      </p:grpSpPr>
      <p:sp>
        <p:nvSpPr>
          <p:cNvPr id="9" name="Datumsplatzhalter 8"/>
          <p:cNvSpPr>
            <a:spLocks noGrp="1"/>
          </p:cNvSpPr>
          <p:nvPr>
            <p:ph type="dt" sz="half" idx="12"/>
          </p:nvPr>
        </p:nvSpPr>
        <p:spPr/>
        <p:txBody>
          <a:bodyPr/>
          <a:lstStyle/>
          <a:p>
            <a:pPr algn="l" rtl="0"/>
            <a:r>
              <a:rPr lang="en-GB" b="0" i="0" u="none" baseline="0"/>
              <a:t>26 July 2015</a:t>
            </a:r>
            <a:endParaRPr lang="en-GB" dirty="0"/>
          </a:p>
        </p:txBody>
      </p:sp>
      <p:sp>
        <p:nvSpPr>
          <p:cNvPr id="10" name="Fußzeilenplatzhalter 9"/>
          <p:cNvSpPr>
            <a:spLocks noGrp="1"/>
          </p:cNvSpPr>
          <p:nvPr>
            <p:ph type="ftr" sz="quarter" idx="13"/>
          </p:nvPr>
        </p:nvSpPr>
        <p:spPr/>
        <p:txBody>
          <a:bodyPr/>
          <a:lstStyle/>
          <a:p>
            <a:pPr algn="l" rtl="0"/>
            <a:r>
              <a:rPr lang="en-GB" b="0" i="0" u="none" baseline="0"/>
              <a:t>Centre for Template Studies </a:t>
            </a:r>
            <a:endParaRPr lang="en-GB" dirty="0"/>
          </a:p>
        </p:txBody>
      </p:sp>
      <p:sp>
        <p:nvSpPr>
          <p:cNvPr id="11" name="Foliennummernplatzhalter 10"/>
          <p:cNvSpPr>
            <a:spLocks noGrp="1"/>
          </p:cNvSpPr>
          <p:nvPr>
            <p:ph type="sldNum" sz="quarter" idx="14"/>
          </p:nvPr>
        </p:nvSpPr>
        <p:spPr/>
        <p:txBody>
          <a:bodyPr/>
          <a:lstStyle/>
          <a:p>
            <a:pPr algn="l" rtl="0"/>
            <a:fld id="{78742581-81B1-425F-B25E-3CD197136A05}" type="slidenum">
              <a:rPr/>
              <a:pPr algn="l" rtl="0"/>
              <a:t>‹Nr.›</a:t>
            </a:fld>
            <a:endParaRPr lang="en-GB" dirty="0"/>
          </a:p>
        </p:txBody>
      </p:sp>
      <p:sp>
        <p:nvSpPr>
          <p:cNvPr id="8" name="Titel 7"/>
          <p:cNvSpPr>
            <a:spLocks noGrp="1"/>
          </p:cNvSpPr>
          <p:nvPr>
            <p:ph type="title"/>
          </p:nvPr>
        </p:nvSpPr>
        <p:spPr>
          <a:xfrm>
            <a:off x="323850" y="176164"/>
            <a:ext cx="6477000" cy="506461"/>
          </a:xfrm>
          <a:prstGeom prst="rect">
            <a:avLst/>
          </a:prstGeom>
        </p:spPr>
        <p:txBody>
          <a:bodyPr anchor="b" anchorCtr="0"/>
          <a:lstStyle>
            <a:lvl1pPr>
              <a:lnSpc>
                <a:spcPct val="100000"/>
              </a:lnSpc>
              <a:defRPr sz="2200" i="1">
                <a:solidFill>
                  <a:schemeClr val="bg2"/>
                </a:solidFill>
              </a:defRPr>
            </a:lvl1pPr>
          </a:lstStyle>
          <a:p>
            <a:pPr algn="l" rtl="0"/>
            <a:r>
              <a:rPr lang="de-DE" b="0" i="1" u="none" baseline="0" smtClean="0"/>
              <a:t>Titelmasterformat durch Klicken bearbeiten</a:t>
            </a:r>
            <a:endParaRPr lang="en-GB" dirty="0"/>
          </a:p>
        </p:txBody>
      </p:sp>
      <p:sp>
        <p:nvSpPr>
          <p:cNvPr id="3" name="Line 8"/>
          <p:cNvSpPr>
            <a:spLocks noChangeShapeType="1"/>
          </p:cNvSpPr>
          <p:nvPr userDrawn="1"/>
        </p:nvSpPr>
        <p:spPr bwMode="auto">
          <a:xfrm>
            <a:off x="255588" y="682625"/>
            <a:ext cx="6477000" cy="9525"/>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anchor="ctr"/>
          <a:lstStyle/>
          <a:p>
            <a:pPr algn="l" rtl="0">
              <a:defRPr/>
            </a:pPr>
            <a:endParaRPr lang="en-GB"/>
          </a:p>
        </p:txBody>
      </p:sp>
      <p:sp>
        <p:nvSpPr>
          <p:cNvPr id="17" name="Textplatzhalter 16"/>
          <p:cNvSpPr>
            <a:spLocks noGrp="1"/>
          </p:cNvSpPr>
          <p:nvPr>
            <p:ph type="body" sz="quarter" idx="11"/>
          </p:nvPr>
        </p:nvSpPr>
        <p:spPr>
          <a:xfrm>
            <a:off x="323850" y="1268413"/>
            <a:ext cx="5905500" cy="4681537"/>
          </a:xfrm>
          <a:prstGeom prst="rect">
            <a:avLst/>
          </a:prstGeom>
        </p:spPr>
        <p:txBody>
          <a:bodyPr lIns="216000" anchor="ctr" anchorCtr="0">
            <a:normAutofit/>
          </a:bodyPr>
          <a:lstStyle>
            <a:lvl1pPr>
              <a:spcBef>
                <a:spcPts val="600"/>
              </a:spcBef>
              <a:spcAft>
                <a:spcPts val="600"/>
              </a:spcAft>
              <a:defRPr sz="2000"/>
            </a:lvl1pPr>
            <a:lvl2pPr>
              <a:spcBef>
                <a:spcPts val="600"/>
              </a:spcBef>
              <a:spcAft>
                <a:spcPts val="600"/>
              </a:spcAft>
              <a:defRPr sz="1800"/>
            </a:lvl2pPr>
            <a:lvl3pPr>
              <a:spcBef>
                <a:spcPts val="600"/>
              </a:spcBef>
              <a:spcAft>
                <a:spcPts val="600"/>
              </a:spcAft>
              <a:defRPr sz="1600"/>
            </a:lvl3pPr>
            <a:lvl4pPr>
              <a:spcBef>
                <a:spcPts val="600"/>
              </a:spcBef>
              <a:spcAft>
                <a:spcPts val="600"/>
              </a:spcAft>
              <a:defRPr sz="1400"/>
            </a:lvl4pPr>
          </a:lstStyle>
          <a:p>
            <a:pPr lvl="0" algn="l" rtl="0"/>
            <a:r>
              <a:rPr lang="de-DE" b="0" i="0" u="none" baseline="0" smtClean="0"/>
              <a:t>Formatvorlagen des Textmasters bearbeiten</a:t>
            </a:r>
          </a:p>
          <a:p>
            <a:pPr lvl="1" algn="l" rtl="0"/>
            <a:r>
              <a:rPr lang="de-DE" b="0" i="0" u="none" baseline="0" smtClean="0"/>
              <a:t>Zweite Ebene</a:t>
            </a:r>
          </a:p>
          <a:p>
            <a:pPr lvl="2" algn="l" rtl="0"/>
            <a:r>
              <a:rPr lang="de-DE" b="0" i="0" u="none" baseline="0" smtClean="0"/>
              <a:t>Dritte Ebene</a:t>
            </a:r>
          </a:p>
          <a:p>
            <a:pPr lvl="3" algn="l" rtl="0"/>
            <a:r>
              <a:rPr lang="de-DE" b="0" i="0" u="none" baseline="0" smtClean="0"/>
              <a:t>Vierte Ebene</a:t>
            </a:r>
          </a:p>
        </p:txBody>
      </p:sp>
      <p:sp>
        <p:nvSpPr>
          <p:cNvPr id="15" name="Bildplatzhalter 14"/>
          <p:cNvSpPr>
            <a:spLocks noGrp="1"/>
          </p:cNvSpPr>
          <p:nvPr>
            <p:ph type="pic" sz="quarter" idx="10"/>
          </p:nvPr>
        </p:nvSpPr>
        <p:spPr>
          <a:xfrm>
            <a:off x="6300788" y="1268413"/>
            <a:ext cx="2843213" cy="1537200"/>
          </a:xfrm>
          <a:prstGeom prst="rect">
            <a:avLst/>
          </a:prstGeom>
        </p:spPr>
        <p:txBody>
          <a:bodyPr/>
          <a:lstStyle>
            <a:lvl1pPr marL="0" indent="0">
              <a:buNone/>
              <a:defRPr/>
            </a:lvl1pPr>
          </a:lstStyle>
          <a:p>
            <a:pPr algn="l" rtl="0"/>
            <a:r>
              <a:rPr lang="de-DE" b="0" i="0" u="none" baseline="0" smtClean="0"/>
              <a:t>Bild durch Klicken auf Symbol hinzufügen</a:t>
            </a:r>
            <a:endParaRPr lang="en-GB" dirty="0"/>
          </a:p>
        </p:txBody>
      </p:sp>
      <p:sp>
        <p:nvSpPr>
          <p:cNvPr id="5" name="Rechteck 4"/>
          <p:cNvSpPr/>
          <p:nvPr userDrawn="1"/>
        </p:nvSpPr>
        <p:spPr bwMode="auto">
          <a:xfrm>
            <a:off x="6300788" y="2840400"/>
            <a:ext cx="2843212" cy="1530000"/>
          </a:xfrm>
          <a:prstGeom prst="rect">
            <a:avLst/>
          </a:prstGeom>
          <a:solidFill>
            <a:srgbClr val="DDDDDD"/>
          </a:solidFill>
          <a:ln w="1905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en-GB" sz="1800" b="0" i="0" u="none" strike="noStrike" cap="none" normalizeH="0" baseline="0" smtClean="0">
              <a:ln>
                <a:noFill/>
              </a:ln>
              <a:solidFill>
                <a:srgbClr val="000066"/>
              </a:solidFill>
              <a:effectLst/>
              <a:latin typeface="Arial" charset="0"/>
            </a:endParaRPr>
          </a:p>
        </p:txBody>
      </p:sp>
      <p:sp>
        <p:nvSpPr>
          <p:cNvPr id="16" name="Bildplatzhalter 14"/>
          <p:cNvSpPr>
            <a:spLocks noGrp="1"/>
          </p:cNvSpPr>
          <p:nvPr>
            <p:ph type="pic" sz="quarter" idx="16"/>
          </p:nvPr>
        </p:nvSpPr>
        <p:spPr>
          <a:xfrm>
            <a:off x="6300788" y="2840400"/>
            <a:ext cx="2843213" cy="1530000"/>
          </a:xfrm>
          <a:prstGeom prst="rect">
            <a:avLst/>
          </a:prstGeom>
        </p:spPr>
        <p:txBody>
          <a:bodyPr/>
          <a:lstStyle>
            <a:lvl1pPr marL="0" indent="0">
              <a:buNone/>
              <a:defRPr/>
            </a:lvl1pPr>
          </a:lstStyle>
          <a:p>
            <a:pPr algn="l" rtl="0"/>
            <a:r>
              <a:rPr lang="de-DE" b="0" i="0" u="none" baseline="0" smtClean="0"/>
              <a:t>Bild durch Klicken auf Symbol hinzufügen</a:t>
            </a:r>
            <a:endParaRPr lang="en-GB" dirty="0"/>
          </a:p>
        </p:txBody>
      </p:sp>
      <p:sp>
        <p:nvSpPr>
          <p:cNvPr id="14" name="Bildplatzhalter 14"/>
          <p:cNvSpPr>
            <a:spLocks noGrp="1"/>
          </p:cNvSpPr>
          <p:nvPr>
            <p:ph type="pic" sz="quarter" idx="15"/>
          </p:nvPr>
        </p:nvSpPr>
        <p:spPr>
          <a:xfrm>
            <a:off x="6300788" y="4402800"/>
            <a:ext cx="2843213" cy="1537200"/>
          </a:xfrm>
          <a:prstGeom prst="rect">
            <a:avLst/>
          </a:prstGeom>
        </p:spPr>
        <p:txBody>
          <a:bodyPr/>
          <a:lstStyle>
            <a:lvl1pPr marL="0" indent="0">
              <a:buNone/>
              <a:defRPr/>
            </a:lvl1pPr>
          </a:lstStyle>
          <a:p>
            <a:pPr algn="l" rtl="0"/>
            <a:r>
              <a:rPr lang="de-DE" b="0" i="0" u="none" baseline="0" smtClean="0"/>
              <a:t>Bild durch Klicken auf Symbol hinzufügen</a:t>
            </a:r>
            <a:endParaRPr lang="en-GB" dirty="0"/>
          </a:p>
        </p:txBody>
      </p:sp>
      <p:sp>
        <p:nvSpPr>
          <p:cNvPr id="2" name="Line 2"/>
          <p:cNvSpPr>
            <a:spLocks noChangeShapeType="1"/>
          </p:cNvSpPr>
          <p:nvPr userDrawn="1"/>
        </p:nvSpPr>
        <p:spPr bwMode="auto">
          <a:xfrm flipV="1">
            <a:off x="255588" y="6381750"/>
            <a:ext cx="8493125" cy="0"/>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anchor="ctr"/>
          <a:lstStyle/>
          <a:p>
            <a:pPr algn="l" rtl="0">
              <a:defRPr/>
            </a:pPr>
            <a:endParaRPr lang="en-GB"/>
          </a:p>
        </p:txBody>
      </p:sp>
      <p:pic>
        <p:nvPicPr>
          <p:cNvPr id="19" name="Grafik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39998" y="279698"/>
            <a:ext cx="1909549" cy="882000"/>
          </a:xfrm>
          <a:prstGeom prst="rect">
            <a:avLst/>
          </a:prstGeom>
        </p:spPr>
      </p:pic>
    </p:spTree>
    <p:extLst>
      <p:ext uri="{BB962C8B-B14F-4D97-AF65-F5344CB8AC3E}">
        <p14:creationId xmlns:p14="http://schemas.microsoft.com/office/powerpoint/2010/main" val="36865666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 Bilder links">
    <p:spTree>
      <p:nvGrpSpPr>
        <p:cNvPr id="1" name=""/>
        <p:cNvGrpSpPr/>
        <p:nvPr/>
      </p:nvGrpSpPr>
      <p:grpSpPr>
        <a:xfrm>
          <a:off x="0" y="0"/>
          <a:ext cx="0" cy="0"/>
          <a:chOff x="0" y="0"/>
          <a:chExt cx="0" cy="0"/>
        </a:xfrm>
      </p:grpSpPr>
      <p:sp>
        <p:nvSpPr>
          <p:cNvPr id="9" name="Datumsplatzhalter 8"/>
          <p:cNvSpPr>
            <a:spLocks noGrp="1"/>
          </p:cNvSpPr>
          <p:nvPr>
            <p:ph type="dt" sz="half" idx="12"/>
          </p:nvPr>
        </p:nvSpPr>
        <p:spPr/>
        <p:txBody>
          <a:bodyPr/>
          <a:lstStyle/>
          <a:p>
            <a:pPr algn="l" rtl="0"/>
            <a:r>
              <a:rPr lang="en-GB" b="0" i="0" u="none" baseline="0"/>
              <a:t>26 July 2015</a:t>
            </a:r>
            <a:endParaRPr lang="en-GB" dirty="0"/>
          </a:p>
        </p:txBody>
      </p:sp>
      <p:sp>
        <p:nvSpPr>
          <p:cNvPr id="10" name="Fußzeilenplatzhalter 9"/>
          <p:cNvSpPr>
            <a:spLocks noGrp="1"/>
          </p:cNvSpPr>
          <p:nvPr>
            <p:ph type="ftr" sz="quarter" idx="13"/>
          </p:nvPr>
        </p:nvSpPr>
        <p:spPr/>
        <p:txBody>
          <a:bodyPr/>
          <a:lstStyle/>
          <a:p>
            <a:pPr algn="l" rtl="0"/>
            <a:r>
              <a:rPr lang="en-GB" b="0" i="0" u="none" baseline="0"/>
              <a:t>Centre for Template Studies </a:t>
            </a:r>
            <a:endParaRPr lang="en-GB" dirty="0"/>
          </a:p>
        </p:txBody>
      </p:sp>
      <p:sp>
        <p:nvSpPr>
          <p:cNvPr id="11" name="Foliennummernplatzhalter 10"/>
          <p:cNvSpPr>
            <a:spLocks noGrp="1"/>
          </p:cNvSpPr>
          <p:nvPr>
            <p:ph type="sldNum" sz="quarter" idx="14"/>
          </p:nvPr>
        </p:nvSpPr>
        <p:spPr/>
        <p:txBody>
          <a:bodyPr/>
          <a:lstStyle/>
          <a:p>
            <a:pPr algn="l" rtl="0"/>
            <a:fld id="{78742581-81B1-425F-B25E-3CD197136A05}" type="slidenum">
              <a:rPr/>
              <a:pPr algn="l" rtl="0"/>
              <a:t>‹Nr.›</a:t>
            </a:fld>
            <a:endParaRPr lang="en-GB" dirty="0"/>
          </a:p>
        </p:txBody>
      </p:sp>
      <p:sp>
        <p:nvSpPr>
          <p:cNvPr id="8" name="Titel 7"/>
          <p:cNvSpPr>
            <a:spLocks noGrp="1"/>
          </p:cNvSpPr>
          <p:nvPr>
            <p:ph type="title"/>
          </p:nvPr>
        </p:nvSpPr>
        <p:spPr>
          <a:xfrm>
            <a:off x="323850" y="176164"/>
            <a:ext cx="6477000" cy="506461"/>
          </a:xfrm>
          <a:prstGeom prst="rect">
            <a:avLst/>
          </a:prstGeom>
        </p:spPr>
        <p:txBody>
          <a:bodyPr anchor="b" anchorCtr="0"/>
          <a:lstStyle>
            <a:lvl1pPr>
              <a:lnSpc>
                <a:spcPct val="100000"/>
              </a:lnSpc>
              <a:defRPr sz="2200" i="1">
                <a:solidFill>
                  <a:schemeClr val="bg2"/>
                </a:solidFill>
              </a:defRPr>
            </a:lvl1pPr>
          </a:lstStyle>
          <a:p>
            <a:pPr algn="l" rtl="0"/>
            <a:r>
              <a:rPr lang="de-DE" b="0" i="1" u="none" baseline="0" smtClean="0"/>
              <a:t>Titelmasterformat durch Klicken bearbeiten</a:t>
            </a:r>
            <a:endParaRPr lang="en-GB" dirty="0"/>
          </a:p>
        </p:txBody>
      </p:sp>
      <p:sp>
        <p:nvSpPr>
          <p:cNvPr id="3" name="Line 8"/>
          <p:cNvSpPr>
            <a:spLocks noChangeShapeType="1"/>
          </p:cNvSpPr>
          <p:nvPr userDrawn="1"/>
        </p:nvSpPr>
        <p:spPr bwMode="auto">
          <a:xfrm>
            <a:off x="255588" y="682625"/>
            <a:ext cx="6477000" cy="9525"/>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anchor="ctr"/>
          <a:lstStyle/>
          <a:p>
            <a:pPr algn="l" rtl="0">
              <a:defRPr/>
            </a:pPr>
            <a:endParaRPr lang="en-GB"/>
          </a:p>
        </p:txBody>
      </p:sp>
      <p:sp>
        <p:nvSpPr>
          <p:cNvPr id="15" name="Bildplatzhalter 14"/>
          <p:cNvSpPr>
            <a:spLocks noGrp="1"/>
          </p:cNvSpPr>
          <p:nvPr>
            <p:ph type="pic" sz="quarter" idx="10"/>
          </p:nvPr>
        </p:nvSpPr>
        <p:spPr>
          <a:xfrm>
            <a:off x="0" y="1268413"/>
            <a:ext cx="2843213" cy="1537200"/>
          </a:xfrm>
          <a:prstGeom prst="rect">
            <a:avLst/>
          </a:prstGeom>
        </p:spPr>
        <p:txBody>
          <a:bodyPr/>
          <a:lstStyle>
            <a:lvl1pPr marL="0" indent="0">
              <a:buNone/>
              <a:defRPr/>
            </a:lvl1pPr>
          </a:lstStyle>
          <a:p>
            <a:pPr algn="l" rtl="0"/>
            <a:r>
              <a:rPr lang="de-DE" b="0" i="0" u="none" baseline="0" smtClean="0"/>
              <a:t>Bild durch Klicken auf Symbol hinzufügen</a:t>
            </a:r>
            <a:endParaRPr lang="en-GB" dirty="0"/>
          </a:p>
        </p:txBody>
      </p:sp>
      <p:sp>
        <p:nvSpPr>
          <p:cNvPr id="17" name="Textplatzhalter 16"/>
          <p:cNvSpPr>
            <a:spLocks noGrp="1"/>
          </p:cNvSpPr>
          <p:nvPr>
            <p:ph type="body" sz="quarter" idx="11"/>
          </p:nvPr>
        </p:nvSpPr>
        <p:spPr>
          <a:xfrm>
            <a:off x="2843213" y="1268413"/>
            <a:ext cx="5905500" cy="4681537"/>
          </a:xfrm>
          <a:prstGeom prst="rect">
            <a:avLst/>
          </a:prstGeom>
        </p:spPr>
        <p:txBody>
          <a:bodyPr lIns="216000" anchor="ctr" anchorCtr="0">
            <a:normAutofit/>
          </a:bodyPr>
          <a:lstStyle>
            <a:lvl1pPr>
              <a:spcBef>
                <a:spcPts val="600"/>
              </a:spcBef>
              <a:spcAft>
                <a:spcPts val="600"/>
              </a:spcAft>
              <a:defRPr sz="2000"/>
            </a:lvl1pPr>
            <a:lvl2pPr>
              <a:spcBef>
                <a:spcPts val="600"/>
              </a:spcBef>
              <a:spcAft>
                <a:spcPts val="600"/>
              </a:spcAft>
              <a:defRPr sz="1800"/>
            </a:lvl2pPr>
            <a:lvl3pPr>
              <a:spcBef>
                <a:spcPts val="600"/>
              </a:spcBef>
              <a:spcAft>
                <a:spcPts val="600"/>
              </a:spcAft>
              <a:defRPr sz="1600"/>
            </a:lvl3pPr>
            <a:lvl4pPr>
              <a:spcBef>
                <a:spcPts val="600"/>
              </a:spcBef>
              <a:spcAft>
                <a:spcPts val="600"/>
              </a:spcAft>
              <a:defRPr sz="1400"/>
            </a:lvl4pPr>
          </a:lstStyle>
          <a:p>
            <a:pPr lvl="0" algn="l" rtl="0"/>
            <a:r>
              <a:rPr lang="de-DE" b="0" i="0" u="none" baseline="0" smtClean="0"/>
              <a:t>Formatvorlagen des Textmasters bearbeiten</a:t>
            </a:r>
          </a:p>
          <a:p>
            <a:pPr lvl="1" algn="l" rtl="0"/>
            <a:r>
              <a:rPr lang="de-DE" b="0" i="0" u="none" baseline="0" smtClean="0"/>
              <a:t>Zweite Ebene</a:t>
            </a:r>
          </a:p>
          <a:p>
            <a:pPr lvl="2" algn="l" rtl="0"/>
            <a:r>
              <a:rPr lang="de-DE" b="0" i="0" u="none" baseline="0" smtClean="0"/>
              <a:t>Dritte Ebene</a:t>
            </a:r>
          </a:p>
          <a:p>
            <a:pPr lvl="3" algn="l" rtl="0"/>
            <a:r>
              <a:rPr lang="de-DE" b="0" i="0" u="none" baseline="0" smtClean="0"/>
              <a:t>Vierte Ebene</a:t>
            </a:r>
          </a:p>
        </p:txBody>
      </p:sp>
      <p:sp>
        <p:nvSpPr>
          <p:cNvPr id="4" name="Rechteck 3"/>
          <p:cNvSpPr/>
          <p:nvPr userDrawn="1"/>
        </p:nvSpPr>
        <p:spPr bwMode="auto">
          <a:xfrm>
            <a:off x="0" y="2844000"/>
            <a:ext cx="2843213" cy="1530000"/>
          </a:xfrm>
          <a:prstGeom prst="rect">
            <a:avLst/>
          </a:prstGeom>
          <a:solidFill>
            <a:srgbClr val="DDDDDD"/>
          </a:solidFill>
          <a:ln w="1905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en-GB" sz="1800" b="0" i="0" u="none" strike="noStrike" cap="none" normalizeH="0" baseline="0" smtClean="0">
              <a:ln>
                <a:noFill/>
              </a:ln>
              <a:solidFill>
                <a:srgbClr val="000066"/>
              </a:solidFill>
              <a:effectLst/>
              <a:latin typeface="Arial" charset="0"/>
            </a:endParaRPr>
          </a:p>
        </p:txBody>
      </p:sp>
      <p:sp>
        <p:nvSpPr>
          <p:cNvPr id="16" name="Bildplatzhalter 14"/>
          <p:cNvSpPr>
            <a:spLocks noGrp="1"/>
          </p:cNvSpPr>
          <p:nvPr>
            <p:ph type="pic" sz="quarter" idx="16"/>
          </p:nvPr>
        </p:nvSpPr>
        <p:spPr>
          <a:xfrm>
            <a:off x="0" y="2844000"/>
            <a:ext cx="2843213" cy="1530000"/>
          </a:xfrm>
          <a:prstGeom prst="rect">
            <a:avLst/>
          </a:prstGeom>
        </p:spPr>
        <p:txBody>
          <a:bodyPr/>
          <a:lstStyle>
            <a:lvl1pPr marL="0" indent="0">
              <a:buNone/>
              <a:defRPr/>
            </a:lvl1pPr>
          </a:lstStyle>
          <a:p>
            <a:pPr algn="l" rtl="0"/>
            <a:r>
              <a:rPr lang="de-DE" b="0" i="0" u="none" baseline="0" smtClean="0"/>
              <a:t>Bild durch Klicken auf Symbol hinzufügen</a:t>
            </a:r>
            <a:endParaRPr lang="en-GB" dirty="0"/>
          </a:p>
        </p:txBody>
      </p:sp>
      <p:sp>
        <p:nvSpPr>
          <p:cNvPr id="14" name="Bildplatzhalter 14"/>
          <p:cNvSpPr>
            <a:spLocks noGrp="1"/>
          </p:cNvSpPr>
          <p:nvPr>
            <p:ph type="pic" sz="quarter" idx="15"/>
          </p:nvPr>
        </p:nvSpPr>
        <p:spPr>
          <a:xfrm>
            <a:off x="0" y="4413600"/>
            <a:ext cx="2843213" cy="1537200"/>
          </a:xfrm>
          <a:prstGeom prst="rect">
            <a:avLst/>
          </a:prstGeom>
        </p:spPr>
        <p:txBody>
          <a:bodyPr/>
          <a:lstStyle>
            <a:lvl1pPr marL="0" indent="0">
              <a:buNone/>
              <a:defRPr/>
            </a:lvl1pPr>
          </a:lstStyle>
          <a:p>
            <a:pPr algn="l" rtl="0"/>
            <a:r>
              <a:rPr lang="de-DE" b="0" i="0" u="none" baseline="0" smtClean="0"/>
              <a:t>Bild durch Klicken auf Symbol hinzufügen</a:t>
            </a:r>
            <a:endParaRPr lang="en-GB" dirty="0"/>
          </a:p>
        </p:txBody>
      </p:sp>
      <p:sp>
        <p:nvSpPr>
          <p:cNvPr id="2" name="Line 2"/>
          <p:cNvSpPr>
            <a:spLocks noChangeShapeType="1"/>
          </p:cNvSpPr>
          <p:nvPr userDrawn="1"/>
        </p:nvSpPr>
        <p:spPr bwMode="auto">
          <a:xfrm flipV="1">
            <a:off x="255588" y="6381750"/>
            <a:ext cx="8493125" cy="0"/>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anchor="ctr"/>
          <a:lstStyle/>
          <a:p>
            <a:pPr algn="l" rtl="0">
              <a:defRPr/>
            </a:pPr>
            <a:endParaRPr lang="en-GB"/>
          </a:p>
        </p:txBody>
      </p:sp>
      <p:pic>
        <p:nvPicPr>
          <p:cNvPr id="19" name="Grafik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39998" y="279698"/>
            <a:ext cx="1909549" cy="882000"/>
          </a:xfrm>
          <a:prstGeom prst="rect">
            <a:avLst/>
          </a:prstGeom>
        </p:spPr>
      </p:pic>
    </p:spTree>
    <p:extLst>
      <p:ext uri="{BB962C8B-B14F-4D97-AF65-F5344CB8AC3E}">
        <p14:creationId xmlns:p14="http://schemas.microsoft.com/office/powerpoint/2010/main" val="102499953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eliebiger Inhalt vollflächig">
    <p:spTree>
      <p:nvGrpSpPr>
        <p:cNvPr id="1" name=""/>
        <p:cNvGrpSpPr/>
        <p:nvPr/>
      </p:nvGrpSpPr>
      <p:grpSpPr>
        <a:xfrm>
          <a:off x="0" y="0"/>
          <a:ext cx="0" cy="0"/>
          <a:chOff x="0" y="0"/>
          <a:chExt cx="0" cy="0"/>
        </a:xfrm>
      </p:grpSpPr>
      <p:sp>
        <p:nvSpPr>
          <p:cNvPr id="9" name="Datumsplatzhalter 8"/>
          <p:cNvSpPr>
            <a:spLocks noGrp="1"/>
          </p:cNvSpPr>
          <p:nvPr>
            <p:ph type="dt" sz="half" idx="12"/>
          </p:nvPr>
        </p:nvSpPr>
        <p:spPr/>
        <p:txBody>
          <a:bodyPr/>
          <a:lstStyle/>
          <a:p>
            <a:pPr algn="l" rtl="0"/>
            <a:r>
              <a:rPr lang="en-GB" b="0" i="0" u="none" baseline="0"/>
              <a:t>26 July 2015</a:t>
            </a:r>
            <a:endParaRPr lang="en-GB" dirty="0"/>
          </a:p>
        </p:txBody>
      </p:sp>
      <p:sp>
        <p:nvSpPr>
          <p:cNvPr id="10" name="Fußzeilenplatzhalter 9"/>
          <p:cNvSpPr>
            <a:spLocks noGrp="1"/>
          </p:cNvSpPr>
          <p:nvPr>
            <p:ph type="ftr" sz="quarter" idx="13"/>
          </p:nvPr>
        </p:nvSpPr>
        <p:spPr/>
        <p:txBody>
          <a:bodyPr/>
          <a:lstStyle/>
          <a:p>
            <a:pPr algn="l" rtl="0"/>
            <a:r>
              <a:rPr lang="en-GB" b="0" i="0" u="none" baseline="0"/>
              <a:t>Centre for Template Studies </a:t>
            </a:r>
            <a:endParaRPr lang="en-GB" dirty="0"/>
          </a:p>
        </p:txBody>
      </p:sp>
      <p:sp>
        <p:nvSpPr>
          <p:cNvPr id="11" name="Foliennummernplatzhalter 10"/>
          <p:cNvSpPr>
            <a:spLocks noGrp="1"/>
          </p:cNvSpPr>
          <p:nvPr>
            <p:ph type="sldNum" sz="quarter" idx="14"/>
          </p:nvPr>
        </p:nvSpPr>
        <p:spPr/>
        <p:txBody>
          <a:bodyPr/>
          <a:lstStyle/>
          <a:p>
            <a:pPr algn="l" rtl="0"/>
            <a:fld id="{78742581-81B1-425F-B25E-3CD197136A05}" type="slidenum">
              <a:rPr/>
              <a:pPr algn="l" rtl="0"/>
              <a:t>‹Nr.›</a:t>
            </a:fld>
            <a:endParaRPr lang="en-GB" dirty="0"/>
          </a:p>
        </p:txBody>
      </p:sp>
      <p:sp>
        <p:nvSpPr>
          <p:cNvPr id="8" name="Titel 7"/>
          <p:cNvSpPr>
            <a:spLocks noGrp="1"/>
          </p:cNvSpPr>
          <p:nvPr>
            <p:ph type="title"/>
          </p:nvPr>
        </p:nvSpPr>
        <p:spPr>
          <a:xfrm>
            <a:off x="323850" y="176164"/>
            <a:ext cx="6477000" cy="506461"/>
          </a:xfrm>
          <a:prstGeom prst="rect">
            <a:avLst/>
          </a:prstGeom>
        </p:spPr>
        <p:txBody>
          <a:bodyPr anchor="b" anchorCtr="0"/>
          <a:lstStyle>
            <a:lvl1pPr>
              <a:lnSpc>
                <a:spcPct val="100000"/>
              </a:lnSpc>
              <a:defRPr sz="2200" i="1">
                <a:solidFill>
                  <a:schemeClr val="bg2"/>
                </a:solidFill>
              </a:defRPr>
            </a:lvl1pPr>
          </a:lstStyle>
          <a:p>
            <a:pPr algn="l" rtl="0"/>
            <a:r>
              <a:rPr lang="de-DE" b="0" i="1" u="none" baseline="0" smtClean="0"/>
              <a:t>Titelmasterformat durch Klicken bearbeiten</a:t>
            </a:r>
            <a:endParaRPr lang="en-GB" dirty="0"/>
          </a:p>
        </p:txBody>
      </p:sp>
      <p:sp>
        <p:nvSpPr>
          <p:cNvPr id="3" name="Line 8"/>
          <p:cNvSpPr>
            <a:spLocks noChangeShapeType="1"/>
          </p:cNvSpPr>
          <p:nvPr userDrawn="1"/>
        </p:nvSpPr>
        <p:spPr bwMode="auto">
          <a:xfrm>
            <a:off x="255588" y="682625"/>
            <a:ext cx="6477000" cy="9525"/>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anchor="ctr"/>
          <a:lstStyle/>
          <a:p>
            <a:pPr algn="l" rtl="0">
              <a:defRPr/>
            </a:pPr>
            <a:endParaRPr lang="en-GB"/>
          </a:p>
        </p:txBody>
      </p:sp>
      <p:sp>
        <p:nvSpPr>
          <p:cNvPr id="5" name="Inhaltsplatzhalter 4"/>
          <p:cNvSpPr>
            <a:spLocks noGrp="1"/>
          </p:cNvSpPr>
          <p:nvPr>
            <p:ph sz="quarter" idx="15"/>
          </p:nvPr>
        </p:nvSpPr>
        <p:spPr>
          <a:xfrm>
            <a:off x="323850" y="1268413"/>
            <a:ext cx="8424863" cy="4681537"/>
          </a:xfrm>
          <a:prstGeom prst="rect">
            <a:avLst/>
          </a:prstGeom>
        </p:spPr>
        <p:txBody>
          <a:bodyPr lIns="216000" anchor="ctr" anchorCtr="0">
            <a:normAutofit/>
          </a:bodyPr>
          <a:lstStyle>
            <a:lvl1pPr>
              <a:defRPr sz="2000"/>
            </a:lvl1pPr>
            <a:lvl2pPr>
              <a:defRPr sz="1800"/>
            </a:lvl2pPr>
            <a:lvl3pPr>
              <a:defRPr sz="1600"/>
            </a:lvl3pPr>
            <a:lvl4pPr>
              <a:defRPr sz="1400"/>
            </a:lvl4pPr>
            <a:lvl5pPr>
              <a:defRPr sz="1200"/>
            </a:lvl5pPr>
          </a:lstStyle>
          <a:p>
            <a:pPr lvl="0" algn="l" rtl="0"/>
            <a:r>
              <a:rPr lang="de-DE" b="0" i="0" u="none" baseline="0" smtClean="0"/>
              <a:t>Formatvorlagen des Textmasters bearbeiten</a:t>
            </a:r>
          </a:p>
          <a:p>
            <a:pPr lvl="1" algn="l" rtl="0"/>
            <a:r>
              <a:rPr lang="de-DE" b="0" i="0" u="none" baseline="0" smtClean="0"/>
              <a:t>Zweite Ebene</a:t>
            </a:r>
          </a:p>
          <a:p>
            <a:pPr lvl="2" algn="l" rtl="0"/>
            <a:r>
              <a:rPr lang="de-DE" b="0" i="0" u="none" baseline="0" smtClean="0"/>
              <a:t>Dritte Ebene</a:t>
            </a:r>
          </a:p>
          <a:p>
            <a:pPr lvl="3" algn="l" rtl="0"/>
            <a:r>
              <a:rPr lang="de-DE" b="0" i="0" u="none" baseline="0" smtClean="0"/>
              <a:t>Vierte Ebene</a:t>
            </a:r>
          </a:p>
          <a:p>
            <a:pPr lvl="4" algn="l" rtl="0"/>
            <a:r>
              <a:rPr lang="de-DE" b="0" i="0" u="none" baseline="0" smtClean="0"/>
              <a:t>Fünfte Ebene</a:t>
            </a:r>
            <a:endParaRPr lang="en-GB" dirty="0"/>
          </a:p>
        </p:txBody>
      </p:sp>
      <p:sp>
        <p:nvSpPr>
          <p:cNvPr id="2" name="Line 2"/>
          <p:cNvSpPr>
            <a:spLocks noChangeShapeType="1"/>
          </p:cNvSpPr>
          <p:nvPr userDrawn="1"/>
        </p:nvSpPr>
        <p:spPr bwMode="auto">
          <a:xfrm flipV="1">
            <a:off x="255588" y="6381750"/>
            <a:ext cx="8493125" cy="0"/>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anchor="ctr"/>
          <a:lstStyle/>
          <a:p>
            <a:pPr algn="l" rtl="0">
              <a:defRPr/>
            </a:pPr>
            <a:endParaRPr lang="en-GB"/>
          </a:p>
        </p:txBody>
      </p:sp>
      <p:pic>
        <p:nvPicPr>
          <p:cNvPr id="13" name="Grafik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39998" y="279698"/>
            <a:ext cx="1909549" cy="882000"/>
          </a:xfrm>
          <a:prstGeom prst="rect">
            <a:avLst/>
          </a:prstGeom>
        </p:spPr>
      </p:pic>
    </p:spTree>
    <p:extLst>
      <p:ext uri="{BB962C8B-B14F-4D97-AF65-F5344CB8AC3E}">
        <p14:creationId xmlns:p14="http://schemas.microsoft.com/office/powerpoint/2010/main" val="94369399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eliebiger Inhalt mit Überschrift">
    <p:spTree>
      <p:nvGrpSpPr>
        <p:cNvPr id="1" name=""/>
        <p:cNvGrpSpPr/>
        <p:nvPr/>
      </p:nvGrpSpPr>
      <p:grpSpPr>
        <a:xfrm>
          <a:off x="0" y="0"/>
          <a:ext cx="0" cy="0"/>
          <a:chOff x="0" y="0"/>
          <a:chExt cx="0" cy="0"/>
        </a:xfrm>
      </p:grpSpPr>
      <p:sp>
        <p:nvSpPr>
          <p:cNvPr id="9" name="Datumsplatzhalter 8"/>
          <p:cNvSpPr>
            <a:spLocks noGrp="1"/>
          </p:cNvSpPr>
          <p:nvPr>
            <p:ph type="dt" sz="half" idx="12"/>
          </p:nvPr>
        </p:nvSpPr>
        <p:spPr/>
        <p:txBody>
          <a:bodyPr/>
          <a:lstStyle/>
          <a:p>
            <a:pPr algn="l" rtl="0"/>
            <a:r>
              <a:rPr lang="en-GB" b="0" i="0" u="none" baseline="0"/>
              <a:t>26 July 2015</a:t>
            </a:r>
            <a:endParaRPr lang="en-GB" dirty="0"/>
          </a:p>
        </p:txBody>
      </p:sp>
      <p:sp>
        <p:nvSpPr>
          <p:cNvPr id="10" name="Fußzeilenplatzhalter 9"/>
          <p:cNvSpPr>
            <a:spLocks noGrp="1"/>
          </p:cNvSpPr>
          <p:nvPr>
            <p:ph type="ftr" sz="quarter" idx="13"/>
          </p:nvPr>
        </p:nvSpPr>
        <p:spPr/>
        <p:txBody>
          <a:bodyPr/>
          <a:lstStyle/>
          <a:p>
            <a:pPr algn="l" rtl="0"/>
            <a:r>
              <a:rPr lang="en-GB" b="0" i="0" u="none" baseline="0"/>
              <a:t>Centre for Template Studies </a:t>
            </a:r>
            <a:endParaRPr lang="en-GB" dirty="0"/>
          </a:p>
        </p:txBody>
      </p:sp>
      <p:sp>
        <p:nvSpPr>
          <p:cNvPr id="11" name="Foliennummernplatzhalter 10"/>
          <p:cNvSpPr>
            <a:spLocks noGrp="1"/>
          </p:cNvSpPr>
          <p:nvPr>
            <p:ph type="sldNum" sz="quarter" idx="14"/>
          </p:nvPr>
        </p:nvSpPr>
        <p:spPr/>
        <p:txBody>
          <a:bodyPr/>
          <a:lstStyle/>
          <a:p>
            <a:pPr algn="l" rtl="0"/>
            <a:fld id="{78742581-81B1-425F-B25E-3CD197136A05}" type="slidenum">
              <a:rPr/>
              <a:pPr algn="l" rtl="0"/>
              <a:t>‹Nr.›</a:t>
            </a:fld>
            <a:endParaRPr lang="en-GB" dirty="0"/>
          </a:p>
        </p:txBody>
      </p:sp>
      <p:sp>
        <p:nvSpPr>
          <p:cNvPr id="8" name="Titel 7"/>
          <p:cNvSpPr>
            <a:spLocks noGrp="1"/>
          </p:cNvSpPr>
          <p:nvPr>
            <p:ph type="title"/>
          </p:nvPr>
        </p:nvSpPr>
        <p:spPr>
          <a:xfrm>
            <a:off x="323850" y="176164"/>
            <a:ext cx="6477000" cy="506461"/>
          </a:xfrm>
          <a:prstGeom prst="rect">
            <a:avLst/>
          </a:prstGeom>
        </p:spPr>
        <p:txBody>
          <a:bodyPr anchor="b" anchorCtr="0"/>
          <a:lstStyle>
            <a:lvl1pPr>
              <a:defRPr sz="2200" i="1">
                <a:solidFill>
                  <a:schemeClr val="bg2"/>
                </a:solidFill>
              </a:defRPr>
            </a:lvl1pPr>
          </a:lstStyle>
          <a:p>
            <a:pPr algn="l" rtl="0"/>
            <a:r>
              <a:rPr lang="de-DE" b="0" i="1" u="none" baseline="0" smtClean="0"/>
              <a:t>Titelmasterformat durch Klicken bearbeiten</a:t>
            </a:r>
            <a:endParaRPr lang="en-GB" dirty="0"/>
          </a:p>
        </p:txBody>
      </p:sp>
      <p:sp>
        <p:nvSpPr>
          <p:cNvPr id="3" name="Line 8"/>
          <p:cNvSpPr>
            <a:spLocks noChangeShapeType="1"/>
          </p:cNvSpPr>
          <p:nvPr userDrawn="1"/>
        </p:nvSpPr>
        <p:spPr bwMode="auto">
          <a:xfrm>
            <a:off x="255588" y="682625"/>
            <a:ext cx="6477000" cy="9525"/>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anchor="ctr"/>
          <a:lstStyle/>
          <a:p>
            <a:pPr algn="l" rtl="0">
              <a:defRPr/>
            </a:pPr>
            <a:endParaRPr lang="en-GB"/>
          </a:p>
        </p:txBody>
      </p:sp>
      <p:sp>
        <p:nvSpPr>
          <p:cNvPr id="13" name="Rechteck 12"/>
          <p:cNvSpPr/>
          <p:nvPr userDrawn="1"/>
        </p:nvSpPr>
        <p:spPr bwMode="auto">
          <a:xfrm>
            <a:off x="0" y="1268413"/>
            <a:ext cx="885825" cy="360362"/>
          </a:xfrm>
          <a:prstGeom prst="rect">
            <a:avLst/>
          </a:prstGeom>
          <a:solidFill>
            <a:srgbClr val="DDDDDD"/>
          </a:solidFill>
          <a:ln w="1905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en-GB" sz="1800" b="0" i="0" u="none" strike="noStrike" cap="none" normalizeH="0" baseline="0" smtClean="0">
              <a:ln>
                <a:noFill/>
              </a:ln>
              <a:solidFill>
                <a:srgbClr val="000066"/>
              </a:solidFill>
              <a:effectLst/>
              <a:latin typeface="Arial" charset="0"/>
            </a:endParaRPr>
          </a:p>
        </p:txBody>
      </p:sp>
      <p:sp>
        <p:nvSpPr>
          <p:cNvPr id="12" name="Textplatzhalter 12"/>
          <p:cNvSpPr>
            <a:spLocks noGrp="1"/>
          </p:cNvSpPr>
          <p:nvPr>
            <p:ph type="body" sz="quarter" idx="16"/>
          </p:nvPr>
        </p:nvSpPr>
        <p:spPr>
          <a:xfrm>
            <a:off x="885825" y="1268413"/>
            <a:ext cx="7862888" cy="360362"/>
          </a:xfrm>
          <a:prstGeom prst="rect">
            <a:avLst/>
          </a:prstGeom>
        </p:spPr>
        <p:txBody>
          <a:bodyPr>
            <a:normAutofit/>
          </a:bodyPr>
          <a:lstStyle>
            <a:lvl1pPr marL="0" indent="0">
              <a:buNone/>
              <a:defRPr sz="2000"/>
            </a:lvl1pPr>
          </a:lstStyle>
          <a:p>
            <a:pPr lvl="0" algn="l" rtl="0"/>
            <a:r>
              <a:rPr lang="de-DE" b="0" i="0" u="none" baseline="0" smtClean="0"/>
              <a:t>Formatvorlagen des Textmasters bearbeiten</a:t>
            </a:r>
          </a:p>
        </p:txBody>
      </p:sp>
      <p:sp>
        <p:nvSpPr>
          <p:cNvPr id="5" name="Inhaltsplatzhalter 4"/>
          <p:cNvSpPr>
            <a:spLocks noGrp="1"/>
          </p:cNvSpPr>
          <p:nvPr>
            <p:ph sz="quarter" idx="15"/>
          </p:nvPr>
        </p:nvSpPr>
        <p:spPr>
          <a:xfrm>
            <a:off x="323850" y="1628775"/>
            <a:ext cx="8424863" cy="3960813"/>
          </a:xfrm>
          <a:prstGeom prst="rect">
            <a:avLst/>
          </a:prstGeom>
        </p:spPr>
        <p:txBody>
          <a:bodyPr lIns="216000" tIns="216000" anchor="ctr" anchorCtr="0">
            <a:normAutofit/>
          </a:bodyPr>
          <a:lstStyle>
            <a:lvl1pPr>
              <a:defRPr sz="2000"/>
            </a:lvl1pPr>
            <a:lvl2pPr>
              <a:defRPr sz="1800"/>
            </a:lvl2pPr>
            <a:lvl3pPr>
              <a:defRPr sz="1600"/>
            </a:lvl3pPr>
            <a:lvl4pPr>
              <a:defRPr sz="1400"/>
            </a:lvl4pPr>
            <a:lvl5pPr>
              <a:defRPr sz="1200"/>
            </a:lvl5pPr>
          </a:lstStyle>
          <a:p>
            <a:pPr lvl="0" algn="l" rtl="0"/>
            <a:r>
              <a:rPr lang="de-DE" b="0" i="0" u="none" baseline="0" smtClean="0"/>
              <a:t>Formatvorlagen des Textmasters bearbeiten</a:t>
            </a:r>
          </a:p>
          <a:p>
            <a:pPr lvl="1" algn="l" rtl="0"/>
            <a:r>
              <a:rPr lang="de-DE" b="0" i="0" u="none" baseline="0" smtClean="0"/>
              <a:t>Zweite Ebene</a:t>
            </a:r>
          </a:p>
          <a:p>
            <a:pPr lvl="2" algn="l" rtl="0"/>
            <a:r>
              <a:rPr lang="de-DE" b="0" i="0" u="none" baseline="0" smtClean="0"/>
              <a:t>Dritte Ebene</a:t>
            </a:r>
          </a:p>
          <a:p>
            <a:pPr lvl="3" algn="l" rtl="0"/>
            <a:r>
              <a:rPr lang="de-DE" b="0" i="0" u="none" baseline="0" smtClean="0"/>
              <a:t>Vierte Ebene</a:t>
            </a:r>
          </a:p>
          <a:p>
            <a:pPr lvl="4" algn="l" rtl="0"/>
            <a:r>
              <a:rPr lang="de-DE" b="0" i="0" u="none" baseline="0" smtClean="0"/>
              <a:t>Fünfte Ebene</a:t>
            </a:r>
            <a:endParaRPr lang="en-GB" dirty="0"/>
          </a:p>
        </p:txBody>
      </p:sp>
      <p:sp>
        <p:nvSpPr>
          <p:cNvPr id="14" name="Textplatzhalter 12"/>
          <p:cNvSpPr>
            <a:spLocks noGrp="1"/>
          </p:cNvSpPr>
          <p:nvPr>
            <p:ph type="body" sz="quarter" idx="17"/>
          </p:nvPr>
        </p:nvSpPr>
        <p:spPr>
          <a:xfrm>
            <a:off x="323850" y="5589588"/>
            <a:ext cx="7862888" cy="360362"/>
          </a:xfrm>
          <a:prstGeom prst="rect">
            <a:avLst/>
          </a:prstGeom>
        </p:spPr>
        <p:txBody>
          <a:bodyPr lIns="90000" tIns="46800" anchor="b" anchorCtr="0">
            <a:normAutofit/>
          </a:bodyPr>
          <a:lstStyle>
            <a:lvl1pPr marL="0" indent="0">
              <a:buNone/>
              <a:defRPr sz="1400"/>
            </a:lvl1pPr>
          </a:lstStyle>
          <a:p>
            <a:pPr lvl="0" algn="l" rtl="0"/>
            <a:r>
              <a:rPr lang="de-DE" b="0" i="0" u="none" baseline="0" smtClean="0"/>
              <a:t>Formatvorlagen des Textmasters bearbeiten</a:t>
            </a:r>
          </a:p>
        </p:txBody>
      </p:sp>
      <p:sp>
        <p:nvSpPr>
          <p:cNvPr id="2" name="Line 2"/>
          <p:cNvSpPr>
            <a:spLocks noChangeShapeType="1"/>
          </p:cNvSpPr>
          <p:nvPr userDrawn="1"/>
        </p:nvSpPr>
        <p:spPr bwMode="auto">
          <a:xfrm flipV="1">
            <a:off x="255588" y="6381750"/>
            <a:ext cx="8493125" cy="0"/>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anchor="ctr"/>
          <a:lstStyle/>
          <a:p>
            <a:pPr algn="l" rtl="0">
              <a:defRPr/>
            </a:pPr>
            <a:endParaRPr lang="en-GB"/>
          </a:p>
        </p:txBody>
      </p:sp>
      <p:pic>
        <p:nvPicPr>
          <p:cNvPr id="16" name="Grafik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39998" y="279698"/>
            <a:ext cx="1909549" cy="882000"/>
          </a:xfrm>
          <a:prstGeom prst="rect">
            <a:avLst/>
          </a:prstGeom>
        </p:spPr>
      </p:pic>
    </p:spTree>
    <p:extLst>
      <p:ext uri="{BB962C8B-B14F-4D97-AF65-F5344CB8AC3E}">
        <p14:creationId xmlns:p14="http://schemas.microsoft.com/office/powerpoint/2010/main" val="297463699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ilder vollflächig">
    <p:spTree>
      <p:nvGrpSpPr>
        <p:cNvPr id="1" name=""/>
        <p:cNvGrpSpPr/>
        <p:nvPr/>
      </p:nvGrpSpPr>
      <p:grpSpPr>
        <a:xfrm>
          <a:off x="0" y="0"/>
          <a:ext cx="0" cy="0"/>
          <a:chOff x="0" y="0"/>
          <a:chExt cx="0" cy="0"/>
        </a:xfrm>
      </p:grpSpPr>
      <p:sp>
        <p:nvSpPr>
          <p:cNvPr id="9" name="Datumsplatzhalter 8"/>
          <p:cNvSpPr>
            <a:spLocks noGrp="1"/>
          </p:cNvSpPr>
          <p:nvPr>
            <p:ph type="dt" sz="half" idx="12"/>
          </p:nvPr>
        </p:nvSpPr>
        <p:spPr/>
        <p:txBody>
          <a:bodyPr/>
          <a:lstStyle/>
          <a:p>
            <a:pPr algn="l" rtl="0"/>
            <a:r>
              <a:rPr lang="en-GB" b="0" i="0" u="none" baseline="0"/>
              <a:t>26 July 2015</a:t>
            </a:r>
            <a:endParaRPr lang="en-GB" dirty="0"/>
          </a:p>
        </p:txBody>
      </p:sp>
      <p:sp>
        <p:nvSpPr>
          <p:cNvPr id="10" name="Fußzeilenplatzhalter 9"/>
          <p:cNvSpPr>
            <a:spLocks noGrp="1"/>
          </p:cNvSpPr>
          <p:nvPr>
            <p:ph type="ftr" sz="quarter" idx="13"/>
          </p:nvPr>
        </p:nvSpPr>
        <p:spPr/>
        <p:txBody>
          <a:bodyPr/>
          <a:lstStyle/>
          <a:p>
            <a:pPr algn="l" rtl="0"/>
            <a:r>
              <a:rPr lang="en-GB" b="0" i="0" u="none" baseline="0"/>
              <a:t>Centre for Template Studies </a:t>
            </a:r>
            <a:endParaRPr lang="en-GB" dirty="0"/>
          </a:p>
        </p:txBody>
      </p:sp>
      <p:sp>
        <p:nvSpPr>
          <p:cNvPr id="11" name="Foliennummernplatzhalter 10"/>
          <p:cNvSpPr>
            <a:spLocks noGrp="1"/>
          </p:cNvSpPr>
          <p:nvPr>
            <p:ph type="sldNum" sz="quarter" idx="14"/>
          </p:nvPr>
        </p:nvSpPr>
        <p:spPr/>
        <p:txBody>
          <a:bodyPr/>
          <a:lstStyle/>
          <a:p>
            <a:pPr algn="l" rtl="0"/>
            <a:fld id="{78742581-81B1-425F-B25E-3CD197136A05}" type="slidenum">
              <a:rPr/>
              <a:pPr algn="l" rtl="0"/>
              <a:t>‹Nr.›</a:t>
            </a:fld>
            <a:endParaRPr lang="en-GB" dirty="0"/>
          </a:p>
        </p:txBody>
      </p:sp>
      <p:sp>
        <p:nvSpPr>
          <p:cNvPr id="8" name="Titel 7"/>
          <p:cNvSpPr>
            <a:spLocks noGrp="1"/>
          </p:cNvSpPr>
          <p:nvPr>
            <p:ph type="title"/>
          </p:nvPr>
        </p:nvSpPr>
        <p:spPr>
          <a:xfrm>
            <a:off x="323850" y="176164"/>
            <a:ext cx="6477000" cy="506461"/>
          </a:xfrm>
          <a:prstGeom prst="rect">
            <a:avLst/>
          </a:prstGeom>
        </p:spPr>
        <p:txBody>
          <a:bodyPr anchor="b" anchorCtr="0"/>
          <a:lstStyle>
            <a:lvl1pPr>
              <a:lnSpc>
                <a:spcPct val="100000"/>
              </a:lnSpc>
              <a:defRPr sz="2200" i="1">
                <a:solidFill>
                  <a:schemeClr val="bg2"/>
                </a:solidFill>
              </a:defRPr>
            </a:lvl1pPr>
          </a:lstStyle>
          <a:p>
            <a:pPr algn="l" rtl="0"/>
            <a:r>
              <a:rPr lang="de-DE" b="0" i="1" u="none" baseline="0" smtClean="0"/>
              <a:t>Titelmasterformat durch Klicken bearbeiten</a:t>
            </a:r>
            <a:endParaRPr lang="en-GB" dirty="0"/>
          </a:p>
        </p:txBody>
      </p:sp>
      <p:sp>
        <p:nvSpPr>
          <p:cNvPr id="3" name="Line 8"/>
          <p:cNvSpPr>
            <a:spLocks noChangeShapeType="1"/>
          </p:cNvSpPr>
          <p:nvPr userDrawn="1"/>
        </p:nvSpPr>
        <p:spPr bwMode="auto">
          <a:xfrm>
            <a:off x="255588" y="682625"/>
            <a:ext cx="6477000" cy="9525"/>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anchor="ctr"/>
          <a:lstStyle/>
          <a:p>
            <a:pPr algn="l" rtl="0">
              <a:defRPr/>
            </a:pPr>
            <a:endParaRPr lang="en-GB"/>
          </a:p>
        </p:txBody>
      </p:sp>
      <p:sp>
        <p:nvSpPr>
          <p:cNvPr id="6" name="Bildplatzhalter 5"/>
          <p:cNvSpPr>
            <a:spLocks noGrp="1"/>
          </p:cNvSpPr>
          <p:nvPr>
            <p:ph type="pic" sz="quarter" idx="15"/>
          </p:nvPr>
        </p:nvSpPr>
        <p:spPr>
          <a:xfrm>
            <a:off x="0" y="1260000"/>
            <a:ext cx="9144000" cy="4680000"/>
          </a:xfrm>
          <a:prstGeom prst="rect">
            <a:avLst/>
          </a:prstGeom>
        </p:spPr>
        <p:txBody>
          <a:bodyPr/>
          <a:lstStyle>
            <a:lvl1pPr marL="0" indent="0">
              <a:buNone/>
              <a:defRPr/>
            </a:lvl1pPr>
          </a:lstStyle>
          <a:p>
            <a:pPr algn="l" rtl="0"/>
            <a:r>
              <a:rPr lang="de-DE" b="0" i="0" u="none" baseline="0" smtClean="0"/>
              <a:t>Bild durch Klicken auf Symbol hinzufügen</a:t>
            </a:r>
            <a:endParaRPr lang="en-GB" dirty="0"/>
          </a:p>
        </p:txBody>
      </p:sp>
      <p:sp>
        <p:nvSpPr>
          <p:cNvPr id="2" name="Line 2"/>
          <p:cNvSpPr>
            <a:spLocks noChangeShapeType="1"/>
          </p:cNvSpPr>
          <p:nvPr userDrawn="1"/>
        </p:nvSpPr>
        <p:spPr bwMode="auto">
          <a:xfrm flipV="1">
            <a:off x="255588" y="6381750"/>
            <a:ext cx="8493125" cy="0"/>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anchor="ctr"/>
          <a:lstStyle/>
          <a:p>
            <a:pPr algn="l" rtl="0">
              <a:defRPr/>
            </a:pPr>
            <a:endParaRPr lang="en-GB"/>
          </a:p>
        </p:txBody>
      </p:sp>
      <p:pic>
        <p:nvPicPr>
          <p:cNvPr id="13" name="Grafik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39998" y="279698"/>
            <a:ext cx="1909549" cy="882000"/>
          </a:xfrm>
          <a:prstGeom prst="rect">
            <a:avLst/>
          </a:prstGeom>
        </p:spPr>
      </p:pic>
    </p:spTree>
    <p:extLst>
      <p:ext uri="{BB962C8B-B14F-4D97-AF65-F5344CB8AC3E}">
        <p14:creationId xmlns:p14="http://schemas.microsoft.com/office/powerpoint/2010/main" val="265124640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ildcollage Variante1">
    <p:spTree>
      <p:nvGrpSpPr>
        <p:cNvPr id="1" name=""/>
        <p:cNvGrpSpPr/>
        <p:nvPr/>
      </p:nvGrpSpPr>
      <p:grpSpPr>
        <a:xfrm>
          <a:off x="0" y="0"/>
          <a:ext cx="0" cy="0"/>
          <a:chOff x="0" y="0"/>
          <a:chExt cx="0" cy="0"/>
        </a:xfrm>
      </p:grpSpPr>
      <p:sp>
        <p:nvSpPr>
          <p:cNvPr id="9" name="Datumsplatzhalter 8"/>
          <p:cNvSpPr>
            <a:spLocks noGrp="1"/>
          </p:cNvSpPr>
          <p:nvPr>
            <p:ph type="dt" sz="half" idx="12"/>
          </p:nvPr>
        </p:nvSpPr>
        <p:spPr/>
        <p:txBody>
          <a:bodyPr/>
          <a:lstStyle/>
          <a:p>
            <a:pPr algn="l" rtl="0"/>
            <a:r>
              <a:rPr lang="en-GB" b="0" i="0" u="none" baseline="0"/>
              <a:t>26 July 2015</a:t>
            </a:r>
            <a:endParaRPr lang="en-GB" dirty="0"/>
          </a:p>
        </p:txBody>
      </p:sp>
      <p:sp>
        <p:nvSpPr>
          <p:cNvPr id="10" name="Fußzeilenplatzhalter 9"/>
          <p:cNvSpPr>
            <a:spLocks noGrp="1"/>
          </p:cNvSpPr>
          <p:nvPr>
            <p:ph type="ftr" sz="quarter" idx="13"/>
          </p:nvPr>
        </p:nvSpPr>
        <p:spPr/>
        <p:txBody>
          <a:bodyPr/>
          <a:lstStyle/>
          <a:p>
            <a:pPr algn="l" rtl="0"/>
            <a:r>
              <a:rPr lang="en-GB" b="0" i="0" u="none" baseline="0"/>
              <a:t>Centre for Template Studies </a:t>
            </a:r>
            <a:endParaRPr lang="en-GB" dirty="0"/>
          </a:p>
        </p:txBody>
      </p:sp>
      <p:sp>
        <p:nvSpPr>
          <p:cNvPr id="11" name="Foliennummernplatzhalter 10"/>
          <p:cNvSpPr>
            <a:spLocks noGrp="1"/>
          </p:cNvSpPr>
          <p:nvPr>
            <p:ph type="sldNum" sz="quarter" idx="14"/>
          </p:nvPr>
        </p:nvSpPr>
        <p:spPr/>
        <p:txBody>
          <a:bodyPr/>
          <a:lstStyle/>
          <a:p>
            <a:pPr algn="l" rtl="0"/>
            <a:fld id="{78742581-81B1-425F-B25E-3CD197136A05}" type="slidenum">
              <a:rPr/>
              <a:pPr algn="l" rtl="0"/>
              <a:t>‹Nr.›</a:t>
            </a:fld>
            <a:endParaRPr lang="en-GB" dirty="0"/>
          </a:p>
        </p:txBody>
      </p:sp>
      <p:sp>
        <p:nvSpPr>
          <p:cNvPr id="8" name="Titel 7"/>
          <p:cNvSpPr>
            <a:spLocks noGrp="1"/>
          </p:cNvSpPr>
          <p:nvPr>
            <p:ph type="title"/>
          </p:nvPr>
        </p:nvSpPr>
        <p:spPr>
          <a:xfrm>
            <a:off x="323850" y="176164"/>
            <a:ext cx="6477000" cy="506461"/>
          </a:xfrm>
          <a:prstGeom prst="rect">
            <a:avLst/>
          </a:prstGeom>
        </p:spPr>
        <p:txBody>
          <a:bodyPr anchor="b" anchorCtr="0"/>
          <a:lstStyle>
            <a:lvl1pPr>
              <a:lnSpc>
                <a:spcPct val="100000"/>
              </a:lnSpc>
              <a:defRPr sz="2200" i="1">
                <a:solidFill>
                  <a:schemeClr val="bg2"/>
                </a:solidFill>
              </a:defRPr>
            </a:lvl1pPr>
          </a:lstStyle>
          <a:p>
            <a:pPr algn="l" rtl="0"/>
            <a:r>
              <a:rPr lang="de-DE" b="0" i="1" u="none" baseline="0" smtClean="0"/>
              <a:t>Titelmasterformat durch Klicken bearbeiten</a:t>
            </a:r>
            <a:endParaRPr lang="en-GB" dirty="0"/>
          </a:p>
        </p:txBody>
      </p:sp>
      <p:sp>
        <p:nvSpPr>
          <p:cNvPr id="3" name="Line 8"/>
          <p:cNvSpPr>
            <a:spLocks noChangeShapeType="1"/>
          </p:cNvSpPr>
          <p:nvPr userDrawn="1"/>
        </p:nvSpPr>
        <p:spPr bwMode="auto">
          <a:xfrm>
            <a:off x="255588" y="682625"/>
            <a:ext cx="6477000" cy="9525"/>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anchor="ctr"/>
          <a:lstStyle/>
          <a:p>
            <a:pPr algn="l" rtl="0">
              <a:defRPr/>
            </a:pPr>
            <a:endParaRPr lang="en-GB"/>
          </a:p>
        </p:txBody>
      </p:sp>
      <p:sp>
        <p:nvSpPr>
          <p:cNvPr id="5" name="Bildplatzhalter 4"/>
          <p:cNvSpPr>
            <a:spLocks noGrp="1"/>
          </p:cNvSpPr>
          <p:nvPr>
            <p:ph type="pic" sz="quarter" idx="16"/>
          </p:nvPr>
        </p:nvSpPr>
        <p:spPr>
          <a:xfrm>
            <a:off x="0" y="1268413"/>
            <a:ext cx="2843213" cy="2322000"/>
          </a:xfrm>
          <a:prstGeom prst="rect">
            <a:avLst/>
          </a:prstGeom>
        </p:spPr>
        <p:txBody>
          <a:bodyPr/>
          <a:lstStyle>
            <a:lvl1pPr marL="0" indent="0">
              <a:buNone/>
              <a:defRPr/>
            </a:lvl1pPr>
          </a:lstStyle>
          <a:p>
            <a:pPr algn="l" rtl="0"/>
            <a:r>
              <a:rPr lang="de-DE" b="0" i="0" u="none" baseline="0" smtClean="0"/>
              <a:t>Bild durch Klicken auf Symbol hinzufügen</a:t>
            </a:r>
            <a:endParaRPr lang="en-GB" dirty="0"/>
          </a:p>
        </p:txBody>
      </p:sp>
      <p:sp>
        <p:nvSpPr>
          <p:cNvPr id="13" name="Bildplatzhalter 12"/>
          <p:cNvSpPr>
            <a:spLocks noGrp="1"/>
          </p:cNvSpPr>
          <p:nvPr>
            <p:ph type="pic" sz="quarter" idx="17"/>
          </p:nvPr>
        </p:nvSpPr>
        <p:spPr>
          <a:xfrm>
            <a:off x="2880000" y="1268413"/>
            <a:ext cx="6264000" cy="2322000"/>
          </a:xfrm>
          <a:prstGeom prst="rect">
            <a:avLst/>
          </a:prstGeom>
        </p:spPr>
        <p:txBody>
          <a:bodyPr/>
          <a:lstStyle>
            <a:lvl1pPr marL="0" indent="0">
              <a:buNone/>
              <a:defRPr/>
            </a:lvl1pPr>
          </a:lstStyle>
          <a:p>
            <a:pPr algn="l" rtl="0"/>
            <a:r>
              <a:rPr lang="de-DE" b="0" i="0" u="none" baseline="0" smtClean="0"/>
              <a:t>Bild durch Klicken auf Symbol hinzufügen</a:t>
            </a:r>
            <a:endParaRPr lang="en-GB" dirty="0"/>
          </a:p>
        </p:txBody>
      </p:sp>
      <p:sp>
        <p:nvSpPr>
          <p:cNvPr id="6" name="Bildplatzhalter 5"/>
          <p:cNvSpPr>
            <a:spLocks noGrp="1"/>
          </p:cNvSpPr>
          <p:nvPr>
            <p:ph type="pic" sz="quarter" idx="15"/>
          </p:nvPr>
        </p:nvSpPr>
        <p:spPr>
          <a:xfrm>
            <a:off x="0" y="3625200"/>
            <a:ext cx="9144000" cy="2322000"/>
          </a:xfrm>
          <a:prstGeom prst="rect">
            <a:avLst/>
          </a:prstGeom>
        </p:spPr>
        <p:txBody>
          <a:bodyPr/>
          <a:lstStyle>
            <a:lvl1pPr marL="0" indent="0">
              <a:buNone/>
              <a:defRPr/>
            </a:lvl1pPr>
          </a:lstStyle>
          <a:p>
            <a:pPr algn="l" rtl="0"/>
            <a:r>
              <a:rPr lang="de-DE" b="0" i="0" u="none" baseline="0" smtClean="0"/>
              <a:t>Bild durch Klicken auf Symbol hinzufügen</a:t>
            </a:r>
            <a:endParaRPr lang="en-GB" dirty="0"/>
          </a:p>
        </p:txBody>
      </p:sp>
      <p:sp>
        <p:nvSpPr>
          <p:cNvPr id="2" name="Line 2"/>
          <p:cNvSpPr>
            <a:spLocks noChangeShapeType="1"/>
          </p:cNvSpPr>
          <p:nvPr userDrawn="1"/>
        </p:nvSpPr>
        <p:spPr bwMode="auto">
          <a:xfrm flipV="1">
            <a:off x="255588" y="6381750"/>
            <a:ext cx="8493125" cy="0"/>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anchor="ctr"/>
          <a:lstStyle/>
          <a:p>
            <a:pPr algn="l" rtl="0">
              <a:defRPr/>
            </a:pPr>
            <a:endParaRPr lang="en-GB"/>
          </a:p>
        </p:txBody>
      </p:sp>
      <p:pic>
        <p:nvPicPr>
          <p:cNvPr id="14" name="Grafik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39998" y="279698"/>
            <a:ext cx="1909549" cy="882000"/>
          </a:xfrm>
          <a:prstGeom prst="rect">
            <a:avLst/>
          </a:prstGeom>
        </p:spPr>
      </p:pic>
    </p:spTree>
    <p:extLst>
      <p:ext uri="{BB962C8B-B14F-4D97-AF65-F5344CB8AC3E}">
        <p14:creationId xmlns:p14="http://schemas.microsoft.com/office/powerpoint/2010/main" val="392795388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ildcollage Variante 3">
    <p:spTree>
      <p:nvGrpSpPr>
        <p:cNvPr id="1" name=""/>
        <p:cNvGrpSpPr/>
        <p:nvPr/>
      </p:nvGrpSpPr>
      <p:grpSpPr>
        <a:xfrm>
          <a:off x="0" y="0"/>
          <a:ext cx="0" cy="0"/>
          <a:chOff x="0" y="0"/>
          <a:chExt cx="0" cy="0"/>
        </a:xfrm>
      </p:grpSpPr>
      <p:sp>
        <p:nvSpPr>
          <p:cNvPr id="9" name="Datumsplatzhalter 8"/>
          <p:cNvSpPr>
            <a:spLocks noGrp="1"/>
          </p:cNvSpPr>
          <p:nvPr>
            <p:ph type="dt" sz="half" idx="12"/>
          </p:nvPr>
        </p:nvSpPr>
        <p:spPr/>
        <p:txBody>
          <a:bodyPr/>
          <a:lstStyle/>
          <a:p>
            <a:pPr algn="l" rtl="0"/>
            <a:r>
              <a:rPr lang="en-GB" b="0" i="0" u="none" baseline="0"/>
              <a:t>26 July 2015</a:t>
            </a:r>
            <a:endParaRPr lang="en-GB" dirty="0"/>
          </a:p>
        </p:txBody>
      </p:sp>
      <p:sp>
        <p:nvSpPr>
          <p:cNvPr id="10" name="Fußzeilenplatzhalter 9"/>
          <p:cNvSpPr>
            <a:spLocks noGrp="1"/>
          </p:cNvSpPr>
          <p:nvPr>
            <p:ph type="ftr" sz="quarter" idx="13"/>
          </p:nvPr>
        </p:nvSpPr>
        <p:spPr/>
        <p:txBody>
          <a:bodyPr/>
          <a:lstStyle/>
          <a:p>
            <a:pPr algn="l" rtl="0"/>
            <a:r>
              <a:rPr lang="en-GB" b="0" i="0" u="none" baseline="0"/>
              <a:t>Centre for Template Studies </a:t>
            </a:r>
            <a:endParaRPr lang="en-GB" dirty="0"/>
          </a:p>
        </p:txBody>
      </p:sp>
      <p:sp>
        <p:nvSpPr>
          <p:cNvPr id="11" name="Foliennummernplatzhalter 10"/>
          <p:cNvSpPr>
            <a:spLocks noGrp="1"/>
          </p:cNvSpPr>
          <p:nvPr>
            <p:ph type="sldNum" sz="quarter" idx="14"/>
          </p:nvPr>
        </p:nvSpPr>
        <p:spPr/>
        <p:txBody>
          <a:bodyPr/>
          <a:lstStyle/>
          <a:p>
            <a:pPr algn="l" rtl="0"/>
            <a:fld id="{78742581-81B1-425F-B25E-3CD197136A05}" type="slidenum">
              <a:rPr/>
              <a:pPr algn="l" rtl="0"/>
              <a:t>‹Nr.›</a:t>
            </a:fld>
            <a:endParaRPr lang="en-GB" dirty="0"/>
          </a:p>
        </p:txBody>
      </p:sp>
      <p:sp>
        <p:nvSpPr>
          <p:cNvPr id="8" name="Titel 7"/>
          <p:cNvSpPr>
            <a:spLocks noGrp="1"/>
          </p:cNvSpPr>
          <p:nvPr>
            <p:ph type="title"/>
          </p:nvPr>
        </p:nvSpPr>
        <p:spPr>
          <a:xfrm>
            <a:off x="323850" y="176164"/>
            <a:ext cx="6477000" cy="506461"/>
          </a:xfrm>
          <a:prstGeom prst="rect">
            <a:avLst/>
          </a:prstGeom>
        </p:spPr>
        <p:txBody>
          <a:bodyPr anchor="b" anchorCtr="0"/>
          <a:lstStyle>
            <a:lvl1pPr>
              <a:lnSpc>
                <a:spcPct val="100000"/>
              </a:lnSpc>
              <a:defRPr sz="2200" i="1">
                <a:solidFill>
                  <a:schemeClr val="bg2"/>
                </a:solidFill>
              </a:defRPr>
            </a:lvl1pPr>
          </a:lstStyle>
          <a:p>
            <a:pPr algn="l" rtl="0"/>
            <a:r>
              <a:rPr lang="de-DE" b="0" i="1" u="none" baseline="0" smtClean="0"/>
              <a:t>Titelmasterformat durch Klicken bearbeiten</a:t>
            </a:r>
            <a:endParaRPr lang="en-GB" dirty="0"/>
          </a:p>
        </p:txBody>
      </p:sp>
      <p:sp>
        <p:nvSpPr>
          <p:cNvPr id="3" name="Line 8"/>
          <p:cNvSpPr>
            <a:spLocks noChangeShapeType="1"/>
          </p:cNvSpPr>
          <p:nvPr userDrawn="1"/>
        </p:nvSpPr>
        <p:spPr bwMode="auto">
          <a:xfrm>
            <a:off x="255588" y="682625"/>
            <a:ext cx="6477000" cy="9525"/>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anchor="ctr"/>
          <a:lstStyle/>
          <a:p>
            <a:pPr algn="l" rtl="0">
              <a:defRPr/>
            </a:pPr>
            <a:endParaRPr lang="en-GB"/>
          </a:p>
        </p:txBody>
      </p:sp>
      <p:sp>
        <p:nvSpPr>
          <p:cNvPr id="5" name="Bildplatzhalter 4"/>
          <p:cNvSpPr>
            <a:spLocks noGrp="1"/>
          </p:cNvSpPr>
          <p:nvPr>
            <p:ph type="pic" sz="quarter" idx="16"/>
          </p:nvPr>
        </p:nvSpPr>
        <p:spPr>
          <a:xfrm>
            <a:off x="0" y="1268413"/>
            <a:ext cx="2843213" cy="2322000"/>
          </a:xfrm>
          <a:prstGeom prst="rect">
            <a:avLst/>
          </a:prstGeom>
        </p:spPr>
        <p:txBody>
          <a:bodyPr/>
          <a:lstStyle>
            <a:lvl1pPr marL="0" indent="0">
              <a:buNone/>
              <a:defRPr/>
            </a:lvl1pPr>
          </a:lstStyle>
          <a:p>
            <a:pPr algn="l" rtl="0"/>
            <a:r>
              <a:rPr lang="de-DE" b="0" i="0" u="none" baseline="0" smtClean="0"/>
              <a:t>Bild durch Klicken auf Symbol hinzufügen</a:t>
            </a:r>
            <a:endParaRPr lang="en-GB" dirty="0"/>
          </a:p>
        </p:txBody>
      </p:sp>
      <p:sp>
        <p:nvSpPr>
          <p:cNvPr id="13" name="Bildplatzhalter 12"/>
          <p:cNvSpPr>
            <a:spLocks noGrp="1"/>
          </p:cNvSpPr>
          <p:nvPr>
            <p:ph type="pic" sz="quarter" idx="17"/>
          </p:nvPr>
        </p:nvSpPr>
        <p:spPr>
          <a:xfrm>
            <a:off x="2880000" y="1268413"/>
            <a:ext cx="6264000" cy="2322000"/>
          </a:xfrm>
          <a:prstGeom prst="rect">
            <a:avLst/>
          </a:prstGeom>
        </p:spPr>
        <p:txBody>
          <a:bodyPr/>
          <a:lstStyle>
            <a:lvl1pPr marL="0" indent="0">
              <a:buNone/>
              <a:defRPr/>
            </a:lvl1pPr>
          </a:lstStyle>
          <a:p>
            <a:pPr algn="l" rtl="0"/>
            <a:r>
              <a:rPr lang="de-DE" b="0" i="0" u="none" baseline="0" smtClean="0"/>
              <a:t>Bild durch Klicken auf Symbol hinzufügen</a:t>
            </a:r>
            <a:endParaRPr lang="en-GB" dirty="0"/>
          </a:p>
        </p:txBody>
      </p:sp>
      <p:sp>
        <p:nvSpPr>
          <p:cNvPr id="12" name="Bildplatzhalter 12"/>
          <p:cNvSpPr>
            <a:spLocks noGrp="1"/>
          </p:cNvSpPr>
          <p:nvPr>
            <p:ph type="pic" sz="quarter" idx="18"/>
          </p:nvPr>
        </p:nvSpPr>
        <p:spPr>
          <a:xfrm>
            <a:off x="0" y="3625200"/>
            <a:ext cx="6264000" cy="2322000"/>
          </a:xfrm>
          <a:prstGeom prst="rect">
            <a:avLst/>
          </a:prstGeom>
        </p:spPr>
        <p:txBody>
          <a:bodyPr/>
          <a:lstStyle>
            <a:lvl1pPr marL="0" indent="0">
              <a:buNone/>
              <a:defRPr/>
            </a:lvl1pPr>
          </a:lstStyle>
          <a:p>
            <a:pPr algn="l" rtl="0"/>
            <a:r>
              <a:rPr lang="de-DE" b="0" i="0" u="none" baseline="0" smtClean="0"/>
              <a:t>Bild durch Klicken auf Symbol hinzufügen</a:t>
            </a:r>
            <a:endParaRPr lang="en-GB" dirty="0"/>
          </a:p>
        </p:txBody>
      </p:sp>
      <p:sp>
        <p:nvSpPr>
          <p:cNvPr id="6" name="Bildplatzhalter 5"/>
          <p:cNvSpPr>
            <a:spLocks noGrp="1"/>
          </p:cNvSpPr>
          <p:nvPr>
            <p:ph type="pic" sz="quarter" idx="15"/>
          </p:nvPr>
        </p:nvSpPr>
        <p:spPr>
          <a:xfrm>
            <a:off x="6300788" y="3625200"/>
            <a:ext cx="2843212" cy="2322000"/>
          </a:xfrm>
          <a:prstGeom prst="rect">
            <a:avLst/>
          </a:prstGeom>
        </p:spPr>
        <p:txBody>
          <a:bodyPr/>
          <a:lstStyle>
            <a:lvl1pPr marL="0" indent="0">
              <a:buNone/>
              <a:defRPr/>
            </a:lvl1pPr>
          </a:lstStyle>
          <a:p>
            <a:pPr algn="l" rtl="0"/>
            <a:r>
              <a:rPr lang="de-DE" b="0" i="0" u="none" baseline="0" smtClean="0"/>
              <a:t>Bild durch Klicken auf Symbol hinzufügen</a:t>
            </a:r>
            <a:endParaRPr lang="en-GB" dirty="0"/>
          </a:p>
        </p:txBody>
      </p:sp>
      <p:sp>
        <p:nvSpPr>
          <p:cNvPr id="2" name="Line 2"/>
          <p:cNvSpPr>
            <a:spLocks noChangeShapeType="1"/>
          </p:cNvSpPr>
          <p:nvPr userDrawn="1"/>
        </p:nvSpPr>
        <p:spPr bwMode="auto">
          <a:xfrm flipV="1">
            <a:off x="255588" y="6381750"/>
            <a:ext cx="8493125" cy="0"/>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anchor="ctr"/>
          <a:lstStyle/>
          <a:p>
            <a:pPr algn="l" rtl="0">
              <a:defRPr/>
            </a:pPr>
            <a:endParaRPr lang="en-GB"/>
          </a:p>
        </p:txBody>
      </p:sp>
      <p:pic>
        <p:nvPicPr>
          <p:cNvPr id="15" name="Grafik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39998" y="279698"/>
            <a:ext cx="1909549" cy="882000"/>
          </a:xfrm>
          <a:prstGeom prst="rect">
            <a:avLst/>
          </a:prstGeom>
        </p:spPr>
      </p:pic>
    </p:spTree>
    <p:extLst>
      <p:ext uri="{BB962C8B-B14F-4D97-AF65-F5344CB8AC3E}">
        <p14:creationId xmlns:p14="http://schemas.microsoft.com/office/powerpoint/2010/main" val="33712879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ildcollage Variante 2">
    <p:spTree>
      <p:nvGrpSpPr>
        <p:cNvPr id="1" name=""/>
        <p:cNvGrpSpPr/>
        <p:nvPr/>
      </p:nvGrpSpPr>
      <p:grpSpPr>
        <a:xfrm>
          <a:off x="0" y="0"/>
          <a:ext cx="0" cy="0"/>
          <a:chOff x="0" y="0"/>
          <a:chExt cx="0" cy="0"/>
        </a:xfrm>
      </p:grpSpPr>
      <p:sp>
        <p:nvSpPr>
          <p:cNvPr id="9" name="Datumsplatzhalter 8"/>
          <p:cNvSpPr>
            <a:spLocks noGrp="1"/>
          </p:cNvSpPr>
          <p:nvPr>
            <p:ph type="dt" sz="half" idx="12"/>
          </p:nvPr>
        </p:nvSpPr>
        <p:spPr/>
        <p:txBody>
          <a:bodyPr/>
          <a:lstStyle/>
          <a:p>
            <a:pPr algn="l" rtl="0"/>
            <a:r>
              <a:rPr lang="en-GB" b="0" i="0" u="none" baseline="0"/>
              <a:t>26 July 2015</a:t>
            </a:r>
            <a:endParaRPr lang="en-GB" dirty="0"/>
          </a:p>
        </p:txBody>
      </p:sp>
      <p:sp>
        <p:nvSpPr>
          <p:cNvPr id="10" name="Fußzeilenplatzhalter 9"/>
          <p:cNvSpPr>
            <a:spLocks noGrp="1"/>
          </p:cNvSpPr>
          <p:nvPr>
            <p:ph type="ftr" sz="quarter" idx="13"/>
          </p:nvPr>
        </p:nvSpPr>
        <p:spPr/>
        <p:txBody>
          <a:bodyPr/>
          <a:lstStyle/>
          <a:p>
            <a:pPr algn="l" rtl="0"/>
            <a:r>
              <a:rPr lang="en-GB" b="0" i="0" u="none" baseline="0"/>
              <a:t>Centre for Template Studies </a:t>
            </a:r>
            <a:endParaRPr lang="en-GB" dirty="0"/>
          </a:p>
        </p:txBody>
      </p:sp>
      <p:sp>
        <p:nvSpPr>
          <p:cNvPr id="11" name="Foliennummernplatzhalter 10"/>
          <p:cNvSpPr>
            <a:spLocks noGrp="1"/>
          </p:cNvSpPr>
          <p:nvPr>
            <p:ph type="sldNum" sz="quarter" idx="14"/>
          </p:nvPr>
        </p:nvSpPr>
        <p:spPr/>
        <p:txBody>
          <a:bodyPr/>
          <a:lstStyle/>
          <a:p>
            <a:pPr algn="l" rtl="0"/>
            <a:fld id="{78742581-81B1-425F-B25E-3CD197136A05}" type="slidenum">
              <a:rPr/>
              <a:pPr algn="l" rtl="0"/>
              <a:t>‹Nr.›</a:t>
            </a:fld>
            <a:endParaRPr lang="en-GB" dirty="0"/>
          </a:p>
        </p:txBody>
      </p:sp>
      <p:sp>
        <p:nvSpPr>
          <p:cNvPr id="8" name="Titel 7"/>
          <p:cNvSpPr>
            <a:spLocks noGrp="1"/>
          </p:cNvSpPr>
          <p:nvPr>
            <p:ph type="title"/>
          </p:nvPr>
        </p:nvSpPr>
        <p:spPr>
          <a:xfrm>
            <a:off x="323850" y="176164"/>
            <a:ext cx="6477000" cy="506461"/>
          </a:xfrm>
          <a:prstGeom prst="rect">
            <a:avLst/>
          </a:prstGeom>
        </p:spPr>
        <p:txBody>
          <a:bodyPr anchor="b" anchorCtr="0"/>
          <a:lstStyle>
            <a:lvl1pPr>
              <a:lnSpc>
                <a:spcPct val="100000"/>
              </a:lnSpc>
              <a:defRPr sz="2200" i="1">
                <a:solidFill>
                  <a:schemeClr val="bg2"/>
                </a:solidFill>
              </a:defRPr>
            </a:lvl1pPr>
          </a:lstStyle>
          <a:p>
            <a:pPr algn="l" rtl="0"/>
            <a:r>
              <a:rPr lang="de-DE" b="0" i="1" u="none" baseline="0" smtClean="0"/>
              <a:t>Titelmasterformat durch Klicken bearbeiten</a:t>
            </a:r>
            <a:endParaRPr lang="en-GB" dirty="0"/>
          </a:p>
        </p:txBody>
      </p:sp>
      <p:sp>
        <p:nvSpPr>
          <p:cNvPr id="3" name="Line 8"/>
          <p:cNvSpPr>
            <a:spLocks noChangeShapeType="1"/>
          </p:cNvSpPr>
          <p:nvPr userDrawn="1"/>
        </p:nvSpPr>
        <p:spPr bwMode="auto">
          <a:xfrm>
            <a:off x="255588" y="682625"/>
            <a:ext cx="6477000" cy="9525"/>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anchor="ctr"/>
          <a:lstStyle/>
          <a:p>
            <a:pPr algn="l" rtl="0">
              <a:defRPr/>
            </a:pPr>
            <a:endParaRPr lang="en-GB"/>
          </a:p>
        </p:txBody>
      </p:sp>
      <p:sp>
        <p:nvSpPr>
          <p:cNvPr id="13" name="Bildplatzhalter 12"/>
          <p:cNvSpPr>
            <a:spLocks noGrp="1"/>
          </p:cNvSpPr>
          <p:nvPr>
            <p:ph type="pic" sz="quarter" idx="17"/>
          </p:nvPr>
        </p:nvSpPr>
        <p:spPr>
          <a:xfrm>
            <a:off x="0" y="1268413"/>
            <a:ext cx="6264000" cy="2322000"/>
          </a:xfrm>
          <a:prstGeom prst="rect">
            <a:avLst/>
          </a:prstGeom>
        </p:spPr>
        <p:txBody>
          <a:bodyPr/>
          <a:lstStyle>
            <a:lvl1pPr marL="0" indent="0">
              <a:buNone/>
              <a:defRPr/>
            </a:lvl1pPr>
          </a:lstStyle>
          <a:p>
            <a:pPr algn="l" rtl="0"/>
            <a:r>
              <a:rPr lang="de-DE" b="0" i="0" u="none" baseline="0" smtClean="0"/>
              <a:t>Bild durch Klicken auf Symbol hinzufügen</a:t>
            </a:r>
            <a:endParaRPr lang="en-GB" dirty="0"/>
          </a:p>
        </p:txBody>
      </p:sp>
      <p:sp>
        <p:nvSpPr>
          <p:cNvPr id="5" name="Bildplatzhalter 4"/>
          <p:cNvSpPr>
            <a:spLocks noGrp="1"/>
          </p:cNvSpPr>
          <p:nvPr>
            <p:ph type="pic" sz="quarter" idx="16"/>
          </p:nvPr>
        </p:nvSpPr>
        <p:spPr>
          <a:xfrm>
            <a:off x="6300787" y="1268413"/>
            <a:ext cx="2843213" cy="2322000"/>
          </a:xfrm>
          <a:prstGeom prst="rect">
            <a:avLst/>
          </a:prstGeom>
        </p:spPr>
        <p:txBody>
          <a:bodyPr/>
          <a:lstStyle>
            <a:lvl1pPr marL="0" indent="0">
              <a:buNone/>
              <a:defRPr/>
            </a:lvl1pPr>
          </a:lstStyle>
          <a:p>
            <a:pPr algn="l" rtl="0"/>
            <a:r>
              <a:rPr lang="de-DE" b="0" i="0" u="none" baseline="0" smtClean="0"/>
              <a:t>Bild durch Klicken auf Symbol hinzufügen</a:t>
            </a:r>
            <a:endParaRPr lang="en-GB" dirty="0"/>
          </a:p>
        </p:txBody>
      </p:sp>
      <p:sp>
        <p:nvSpPr>
          <p:cNvPr id="6" name="Bildplatzhalter 5"/>
          <p:cNvSpPr>
            <a:spLocks noGrp="1"/>
          </p:cNvSpPr>
          <p:nvPr>
            <p:ph type="pic" sz="quarter" idx="15"/>
          </p:nvPr>
        </p:nvSpPr>
        <p:spPr>
          <a:xfrm>
            <a:off x="0" y="3625200"/>
            <a:ext cx="9144000" cy="2322000"/>
          </a:xfrm>
          <a:prstGeom prst="rect">
            <a:avLst/>
          </a:prstGeom>
        </p:spPr>
        <p:txBody>
          <a:bodyPr/>
          <a:lstStyle>
            <a:lvl1pPr marL="0" indent="0">
              <a:buNone/>
              <a:defRPr/>
            </a:lvl1pPr>
          </a:lstStyle>
          <a:p>
            <a:pPr algn="l" rtl="0"/>
            <a:r>
              <a:rPr lang="de-DE" b="0" i="0" u="none" baseline="0" smtClean="0"/>
              <a:t>Bild durch Klicken auf Symbol hinzufügen</a:t>
            </a:r>
            <a:endParaRPr lang="en-GB" dirty="0"/>
          </a:p>
        </p:txBody>
      </p:sp>
      <p:sp>
        <p:nvSpPr>
          <p:cNvPr id="2" name="Line 2"/>
          <p:cNvSpPr>
            <a:spLocks noChangeShapeType="1"/>
          </p:cNvSpPr>
          <p:nvPr userDrawn="1"/>
        </p:nvSpPr>
        <p:spPr bwMode="auto">
          <a:xfrm flipV="1">
            <a:off x="255588" y="6381750"/>
            <a:ext cx="8493125" cy="0"/>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anchor="ctr"/>
          <a:lstStyle/>
          <a:p>
            <a:pPr algn="l" rtl="0">
              <a:defRPr/>
            </a:pPr>
            <a:endParaRPr lang="en-GB"/>
          </a:p>
        </p:txBody>
      </p:sp>
      <p:pic>
        <p:nvPicPr>
          <p:cNvPr id="14" name="Grafik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39998" y="279698"/>
            <a:ext cx="1909549" cy="882000"/>
          </a:xfrm>
          <a:prstGeom prst="rect">
            <a:avLst/>
          </a:prstGeom>
        </p:spPr>
      </p:pic>
    </p:spTree>
    <p:extLst>
      <p:ext uri="{BB962C8B-B14F-4D97-AF65-F5344CB8AC3E}">
        <p14:creationId xmlns:p14="http://schemas.microsoft.com/office/powerpoint/2010/main" val="305364775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ildcollage Variante 4">
    <p:spTree>
      <p:nvGrpSpPr>
        <p:cNvPr id="1" name=""/>
        <p:cNvGrpSpPr/>
        <p:nvPr/>
      </p:nvGrpSpPr>
      <p:grpSpPr>
        <a:xfrm>
          <a:off x="0" y="0"/>
          <a:ext cx="0" cy="0"/>
          <a:chOff x="0" y="0"/>
          <a:chExt cx="0" cy="0"/>
        </a:xfrm>
      </p:grpSpPr>
      <p:sp>
        <p:nvSpPr>
          <p:cNvPr id="9" name="Datumsplatzhalter 8"/>
          <p:cNvSpPr>
            <a:spLocks noGrp="1"/>
          </p:cNvSpPr>
          <p:nvPr>
            <p:ph type="dt" sz="half" idx="12"/>
          </p:nvPr>
        </p:nvSpPr>
        <p:spPr/>
        <p:txBody>
          <a:bodyPr/>
          <a:lstStyle/>
          <a:p>
            <a:pPr algn="l" rtl="0"/>
            <a:r>
              <a:rPr lang="en-GB" b="0" i="0" u="none" baseline="0"/>
              <a:t>26 July 2015</a:t>
            </a:r>
            <a:endParaRPr lang="en-GB" dirty="0"/>
          </a:p>
        </p:txBody>
      </p:sp>
      <p:sp>
        <p:nvSpPr>
          <p:cNvPr id="10" name="Fußzeilenplatzhalter 9"/>
          <p:cNvSpPr>
            <a:spLocks noGrp="1"/>
          </p:cNvSpPr>
          <p:nvPr>
            <p:ph type="ftr" sz="quarter" idx="13"/>
          </p:nvPr>
        </p:nvSpPr>
        <p:spPr/>
        <p:txBody>
          <a:bodyPr/>
          <a:lstStyle/>
          <a:p>
            <a:pPr algn="l" rtl="0"/>
            <a:r>
              <a:rPr lang="en-GB" b="0" i="0" u="none" baseline="0"/>
              <a:t>Centre for Template Studies </a:t>
            </a:r>
            <a:endParaRPr lang="en-GB" dirty="0"/>
          </a:p>
        </p:txBody>
      </p:sp>
      <p:sp>
        <p:nvSpPr>
          <p:cNvPr id="11" name="Foliennummernplatzhalter 10"/>
          <p:cNvSpPr>
            <a:spLocks noGrp="1"/>
          </p:cNvSpPr>
          <p:nvPr>
            <p:ph type="sldNum" sz="quarter" idx="14"/>
          </p:nvPr>
        </p:nvSpPr>
        <p:spPr/>
        <p:txBody>
          <a:bodyPr/>
          <a:lstStyle/>
          <a:p>
            <a:pPr algn="l" rtl="0"/>
            <a:fld id="{78742581-81B1-425F-B25E-3CD197136A05}" type="slidenum">
              <a:rPr/>
              <a:pPr algn="l" rtl="0"/>
              <a:t>‹Nr.›</a:t>
            </a:fld>
            <a:endParaRPr lang="en-GB" dirty="0"/>
          </a:p>
        </p:txBody>
      </p:sp>
      <p:sp>
        <p:nvSpPr>
          <p:cNvPr id="8" name="Titel 7"/>
          <p:cNvSpPr>
            <a:spLocks noGrp="1"/>
          </p:cNvSpPr>
          <p:nvPr>
            <p:ph type="title"/>
          </p:nvPr>
        </p:nvSpPr>
        <p:spPr>
          <a:xfrm>
            <a:off x="323850" y="176164"/>
            <a:ext cx="6477000" cy="506461"/>
          </a:xfrm>
          <a:prstGeom prst="rect">
            <a:avLst/>
          </a:prstGeom>
        </p:spPr>
        <p:txBody>
          <a:bodyPr anchor="b" anchorCtr="0"/>
          <a:lstStyle>
            <a:lvl1pPr>
              <a:lnSpc>
                <a:spcPct val="100000"/>
              </a:lnSpc>
              <a:defRPr sz="2200" i="1">
                <a:solidFill>
                  <a:schemeClr val="bg2"/>
                </a:solidFill>
              </a:defRPr>
            </a:lvl1pPr>
          </a:lstStyle>
          <a:p>
            <a:pPr algn="l" rtl="0"/>
            <a:r>
              <a:rPr lang="de-DE" b="0" i="1" u="none" baseline="0" smtClean="0"/>
              <a:t>Titelmasterformat durch Klicken bearbeiten</a:t>
            </a:r>
            <a:endParaRPr lang="en-GB" dirty="0"/>
          </a:p>
        </p:txBody>
      </p:sp>
      <p:sp>
        <p:nvSpPr>
          <p:cNvPr id="3" name="Line 8"/>
          <p:cNvSpPr>
            <a:spLocks noChangeShapeType="1"/>
          </p:cNvSpPr>
          <p:nvPr userDrawn="1"/>
        </p:nvSpPr>
        <p:spPr bwMode="auto">
          <a:xfrm>
            <a:off x="255588" y="682625"/>
            <a:ext cx="6477000" cy="9525"/>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anchor="ctr"/>
          <a:lstStyle/>
          <a:p>
            <a:pPr algn="l" rtl="0">
              <a:defRPr/>
            </a:pPr>
            <a:endParaRPr lang="en-GB"/>
          </a:p>
        </p:txBody>
      </p:sp>
      <p:sp>
        <p:nvSpPr>
          <p:cNvPr id="13" name="Bildplatzhalter 12"/>
          <p:cNvSpPr>
            <a:spLocks noGrp="1"/>
          </p:cNvSpPr>
          <p:nvPr>
            <p:ph type="pic" sz="quarter" idx="17"/>
          </p:nvPr>
        </p:nvSpPr>
        <p:spPr>
          <a:xfrm>
            <a:off x="0" y="1268413"/>
            <a:ext cx="6264000" cy="2322000"/>
          </a:xfrm>
          <a:prstGeom prst="rect">
            <a:avLst/>
          </a:prstGeom>
        </p:spPr>
        <p:txBody>
          <a:bodyPr/>
          <a:lstStyle>
            <a:lvl1pPr marL="0" indent="0">
              <a:buNone/>
              <a:defRPr/>
            </a:lvl1pPr>
          </a:lstStyle>
          <a:p>
            <a:pPr algn="l" rtl="0"/>
            <a:r>
              <a:rPr lang="de-DE" b="0" i="0" u="none" baseline="0" smtClean="0"/>
              <a:t>Bild durch Klicken auf Symbol hinzufügen</a:t>
            </a:r>
            <a:endParaRPr lang="en-GB" dirty="0"/>
          </a:p>
        </p:txBody>
      </p:sp>
      <p:sp>
        <p:nvSpPr>
          <p:cNvPr id="5" name="Bildplatzhalter 4"/>
          <p:cNvSpPr>
            <a:spLocks noGrp="1"/>
          </p:cNvSpPr>
          <p:nvPr>
            <p:ph type="pic" sz="quarter" idx="16"/>
          </p:nvPr>
        </p:nvSpPr>
        <p:spPr>
          <a:xfrm>
            <a:off x="6300787" y="1268413"/>
            <a:ext cx="2843213" cy="2322000"/>
          </a:xfrm>
          <a:prstGeom prst="rect">
            <a:avLst/>
          </a:prstGeom>
        </p:spPr>
        <p:txBody>
          <a:bodyPr/>
          <a:lstStyle>
            <a:lvl1pPr marL="0" indent="0">
              <a:buNone/>
              <a:defRPr/>
            </a:lvl1pPr>
          </a:lstStyle>
          <a:p>
            <a:pPr algn="l" rtl="0"/>
            <a:r>
              <a:rPr lang="de-DE" b="0" i="0" u="none" baseline="0" smtClean="0"/>
              <a:t>Bild durch Klicken auf Symbol hinzufügen</a:t>
            </a:r>
            <a:endParaRPr lang="en-GB" dirty="0"/>
          </a:p>
        </p:txBody>
      </p:sp>
      <p:sp>
        <p:nvSpPr>
          <p:cNvPr id="6" name="Bildplatzhalter 5"/>
          <p:cNvSpPr>
            <a:spLocks noGrp="1"/>
          </p:cNvSpPr>
          <p:nvPr>
            <p:ph type="pic" sz="quarter" idx="15"/>
          </p:nvPr>
        </p:nvSpPr>
        <p:spPr>
          <a:xfrm>
            <a:off x="0" y="3625200"/>
            <a:ext cx="2843213" cy="2322000"/>
          </a:xfrm>
          <a:prstGeom prst="rect">
            <a:avLst/>
          </a:prstGeom>
        </p:spPr>
        <p:txBody>
          <a:bodyPr/>
          <a:lstStyle>
            <a:lvl1pPr marL="0" indent="0">
              <a:buNone/>
              <a:defRPr/>
            </a:lvl1pPr>
          </a:lstStyle>
          <a:p>
            <a:pPr algn="l" rtl="0"/>
            <a:r>
              <a:rPr lang="de-DE" b="0" i="0" u="none" baseline="0" smtClean="0"/>
              <a:t>Bild durch Klicken auf Symbol hinzufügen</a:t>
            </a:r>
            <a:endParaRPr lang="en-GB" dirty="0"/>
          </a:p>
        </p:txBody>
      </p:sp>
      <p:sp>
        <p:nvSpPr>
          <p:cNvPr id="12" name="Bildplatzhalter 12"/>
          <p:cNvSpPr>
            <a:spLocks noGrp="1"/>
          </p:cNvSpPr>
          <p:nvPr>
            <p:ph type="pic" sz="quarter" idx="18"/>
          </p:nvPr>
        </p:nvSpPr>
        <p:spPr>
          <a:xfrm>
            <a:off x="2880000" y="3625200"/>
            <a:ext cx="6264000" cy="2322000"/>
          </a:xfrm>
          <a:prstGeom prst="rect">
            <a:avLst/>
          </a:prstGeom>
        </p:spPr>
        <p:txBody>
          <a:bodyPr/>
          <a:lstStyle>
            <a:lvl1pPr marL="0" indent="0">
              <a:buNone/>
              <a:defRPr/>
            </a:lvl1pPr>
          </a:lstStyle>
          <a:p>
            <a:pPr algn="l" rtl="0"/>
            <a:r>
              <a:rPr lang="de-DE" b="0" i="0" u="none" baseline="0" smtClean="0"/>
              <a:t>Bild durch Klicken auf Symbol hinzufügen</a:t>
            </a:r>
            <a:endParaRPr lang="en-GB" dirty="0"/>
          </a:p>
        </p:txBody>
      </p:sp>
      <p:sp>
        <p:nvSpPr>
          <p:cNvPr id="2" name="Line 2"/>
          <p:cNvSpPr>
            <a:spLocks noChangeShapeType="1"/>
          </p:cNvSpPr>
          <p:nvPr userDrawn="1"/>
        </p:nvSpPr>
        <p:spPr bwMode="auto">
          <a:xfrm flipV="1">
            <a:off x="255588" y="6381750"/>
            <a:ext cx="8493125" cy="0"/>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anchor="ctr"/>
          <a:lstStyle/>
          <a:p>
            <a:pPr algn="l" rtl="0">
              <a:defRPr/>
            </a:pPr>
            <a:endParaRPr lang="en-GB"/>
          </a:p>
        </p:txBody>
      </p:sp>
      <p:pic>
        <p:nvPicPr>
          <p:cNvPr id="15" name="Grafik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39998" y="279698"/>
            <a:ext cx="1909549" cy="882000"/>
          </a:xfrm>
          <a:prstGeom prst="rect">
            <a:avLst/>
          </a:prstGeom>
        </p:spPr>
      </p:pic>
    </p:spTree>
    <p:extLst>
      <p:ext uri="{BB962C8B-B14F-4D97-AF65-F5344CB8AC3E}">
        <p14:creationId xmlns:p14="http://schemas.microsoft.com/office/powerpoint/2010/main" val="34119821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runddesign leer">
    <p:spTree>
      <p:nvGrpSpPr>
        <p:cNvPr id="1" name=""/>
        <p:cNvGrpSpPr/>
        <p:nvPr/>
      </p:nvGrpSpPr>
      <p:grpSpPr>
        <a:xfrm>
          <a:off x="0" y="0"/>
          <a:ext cx="0" cy="0"/>
          <a:chOff x="0" y="0"/>
          <a:chExt cx="0" cy="0"/>
        </a:xfrm>
      </p:grpSpPr>
      <p:sp>
        <p:nvSpPr>
          <p:cNvPr id="13" name="Datumsplatzhalter 12"/>
          <p:cNvSpPr>
            <a:spLocks noGrp="1"/>
          </p:cNvSpPr>
          <p:nvPr>
            <p:ph type="dt" sz="half" idx="11"/>
          </p:nvPr>
        </p:nvSpPr>
        <p:spPr/>
        <p:txBody>
          <a:bodyPr/>
          <a:lstStyle/>
          <a:p>
            <a:pPr algn="l" rtl="0"/>
            <a:r>
              <a:rPr lang="en-GB" b="0" i="0" u="none" baseline="0"/>
              <a:t>26 July 2015</a:t>
            </a:r>
            <a:endParaRPr lang="en-GB" dirty="0"/>
          </a:p>
        </p:txBody>
      </p:sp>
      <p:sp>
        <p:nvSpPr>
          <p:cNvPr id="14" name="Fußzeilenplatzhalter 13"/>
          <p:cNvSpPr>
            <a:spLocks noGrp="1"/>
          </p:cNvSpPr>
          <p:nvPr>
            <p:ph type="ftr" sz="quarter" idx="12"/>
          </p:nvPr>
        </p:nvSpPr>
        <p:spPr/>
        <p:txBody>
          <a:bodyPr/>
          <a:lstStyle/>
          <a:p>
            <a:pPr algn="l" rtl="0"/>
            <a:r>
              <a:rPr lang="en-GB" b="0" i="0" u="none" baseline="0"/>
              <a:t>Centre for Template Studies </a:t>
            </a:r>
            <a:endParaRPr lang="en-GB" dirty="0"/>
          </a:p>
        </p:txBody>
      </p:sp>
      <p:sp>
        <p:nvSpPr>
          <p:cNvPr id="15" name="Foliennummernplatzhalter 14"/>
          <p:cNvSpPr>
            <a:spLocks noGrp="1"/>
          </p:cNvSpPr>
          <p:nvPr>
            <p:ph type="sldNum" sz="quarter" idx="13"/>
          </p:nvPr>
        </p:nvSpPr>
        <p:spPr/>
        <p:txBody>
          <a:bodyPr/>
          <a:lstStyle/>
          <a:p>
            <a:pPr algn="l" rtl="0"/>
            <a:fld id="{78742581-81B1-425F-B25E-3CD197136A05}" type="slidenum">
              <a:rPr/>
              <a:pPr algn="l" rtl="0"/>
              <a:t>‹Nr.›</a:t>
            </a:fld>
            <a:endParaRPr lang="en-GB" dirty="0"/>
          </a:p>
        </p:txBody>
      </p:sp>
      <p:sp>
        <p:nvSpPr>
          <p:cNvPr id="8" name="Titel 7"/>
          <p:cNvSpPr>
            <a:spLocks noGrp="1"/>
          </p:cNvSpPr>
          <p:nvPr>
            <p:ph type="title"/>
          </p:nvPr>
        </p:nvSpPr>
        <p:spPr>
          <a:xfrm>
            <a:off x="323850" y="176164"/>
            <a:ext cx="6477000" cy="506461"/>
          </a:xfrm>
          <a:prstGeom prst="rect">
            <a:avLst/>
          </a:prstGeom>
        </p:spPr>
        <p:txBody>
          <a:bodyPr anchor="b" anchorCtr="0"/>
          <a:lstStyle>
            <a:lvl1pPr>
              <a:lnSpc>
                <a:spcPct val="100000"/>
              </a:lnSpc>
              <a:defRPr sz="2200" i="1">
                <a:solidFill>
                  <a:schemeClr val="bg2"/>
                </a:solidFill>
              </a:defRPr>
            </a:lvl1pPr>
          </a:lstStyle>
          <a:p>
            <a:pPr algn="l" rtl="0"/>
            <a:r>
              <a:rPr lang="de-DE" b="0" i="1" u="none" baseline="0" smtClean="0"/>
              <a:t>Titelmasterformat durch Klicken bearbeiten</a:t>
            </a:r>
            <a:endParaRPr lang="en-GB" dirty="0"/>
          </a:p>
        </p:txBody>
      </p:sp>
      <p:sp>
        <p:nvSpPr>
          <p:cNvPr id="3" name="Line 8"/>
          <p:cNvSpPr>
            <a:spLocks noChangeShapeType="1"/>
          </p:cNvSpPr>
          <p:nvPr userDrawn="1"/>
        </p:nvSpPr>
        <p:spPr bwMode="auto">
          <a:xfrm>
            <a:off x="255588" y="682625"/>
            <a:ext cx="6477000" cy="9525"/>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anchor="ctr"/>
          <a:lstStyle/>
          <a:p>
            <a:pPr algn="l" rtl="0">
              <a:defRPr/>
            </a:pPr>
            <a:endParaRPr lang="en-GB"/>
          </a:p>
        </p:txBody>
      </p:sp>
      <p:sp>
        <p:nvSpPr>
          <p:cNvPr id="10" name="Textplatzhalter 9"/>
          <p:cNvSpPr>
            <a:spLocks noGrp="1"/>
          </p:cNvSpPr>
          <p:nvPr>
            <p:ph type="body" sz="quarter" idx="10"/>
          </p:nvPr>
        </p:nvSpPr>
        <p:spPr>
          <a:xfrm>
            <a:off x="323850" y="1268413"/>
            <a:ext cx="8424863" cy="4681537"/>
          </a:xfrm>
          <a:prstGeom prst="rect">
            <a:avLst/>
          </a:prstGeom>
        </p:spPr>
        <p:txBody>
          <a:bodyPr lIns="216000" anchor="ctr" anchorCtr="0">
            <a:normAutofit/>
          </a:bodyPr>
          <a:lstStyle>
            <a:lvl1pPr>
              <a:spcBef>
                <a:spcPts val="600"/>
              </a:spcBef>
              <a:spcAft>
                <a:spcPts val="600"/>
              </a:spcAft>
              <a:defRPr sz="2000">
                <a:solidFill>
                  <a:schemeClr val="bg1"/>
                </a:solidFill>
              </a:defRPr>
            </a:lvl1pPr>
            <a:lvl2pPr>
              <a:defRPr sz="1800">
                <a:solidFill>
                  <a:srgbClr val="4D4D4D"/>
                </a:solidFill>
              </a:defRPr>
            </a:lvl2pPr>
            <a:lvl3pPr>
              <a:defRPr sz="1600">
                <a:solidFill>
                  <a:srgbClr val="4D4D4D"/>
                </a:solidFill>
              </a:defRPr>
            </a:lvl3pPr>
            <a:lvl4pPr>
              <a:defRPr sz="1400">
                <a:solidFill>
                  <a:srgbClr val="4D4D4D"/>
                </a:solidFill>
              </a:defRPr>
            </a:lvl4pPr>
            <a:lvl5pPr>
              <a:defRPr sz="1200">
                <a:solidFill>
                  <a:srgbClr val="4D4D4D"/>
                </a:solidFill>
              </a:defRPr>
            </a:lvl5pPr>
          </a:lstStyle>
          <a:p>
            <a:pPr lvl="0" algn="l" rtl="0"/>
            <a:r>
              <a:rPr lang="de-DE" b="0" i="0" u="none" baseline="0" smtClean="0"/>
              <a:t>Formatvorlagen des Textmasters bearbeiten</a:t>
            </a:r>
          </a:p>
          <a:p>
            <a:pPr lvl="1" algn="l" rtl="0"/>
            <a:r>
              <a:rPr lang="de-DE" b="0" i="0" u="none" baseline="0" smtClean="0"/>
              <a:t>Zweite Ebene</a:t>
            </a:r>
          </a:p>
          <a:p>
            <a:pPr lvl="2" algn="l" rtl="0"/>
            <a:r>
              <a:rPr lang="de-DE" b="0" i="0" u="none" baseline="0" smtClean="0"/>
              <a:t>Dritte Ebene</a:t>
            </a:r>
          </a:p>
          <a:p>
            <a:pPr lvl="3" algn="l" rtl="0"/>
            <a:r>
              <a:rPr lang="de-DE" b="0" i="0" u="none" baseline="0" smtClean="0"/>
              <a:t>Vierte Ebene</a:t>
            </a:r>
          </a:p>
          <a:p>
            <a:pPr lvl="4" algn="l" rtl="0"/>
            <a:r>
              <a:rPr lang="de-DE" b="0" i="0" u="none" baseline="0" smtClean="0"/>
              <a:t>Fünfte Ebene</a:t>
            </a:r>
            <a:endParaRPr lang="en-GB" dirty="0"/>
          </a:p>
        </p:txBody>
      </p:sp>
      <p:sp>
        <p:nvSpPr>
          <p:cNvPr id="2" name="Line 2"/>
          <p:cNvSpPr>
            <a:spLocks noChangeShapeType="1"/>
          </p:cNvSpPr>
          <p:nvPr userDrawn="1"/>
        </p:nvSpPr>
        <p:spPr bwMode="auto">
          <a:xfrm flipV="1">
            <a:off x="255588" y="6381750"/>
            <a:ext cx="8493125" cy="0"/>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anchor="ctr"/>
          <a:lstStyle/>
          <a:p>
            <a:pPr algn="l" rtl="0">
              <a:defRPr/>
            </a:pPr>
            <a:endParaRPr lang="en-GB"/>
          </a:p>
        </p:txBody>
      </p:sp>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39998" y="279698"/>
            <a:ext cx="1909549" cy="882000"/>
          </a:xfrm>
          <a:prstGeom prst="rect">
            <a:avLst/>
          </a:prstGeom>
        </p:spPr>
      </p:pic>
    </p:spTree>
    <p:extLst>
      <p:ext uri="{BB962C8B-B14F-4D97-AF65-F5344CB8AC3E}">
        <p14:creationId xmlns:p14="http://schemas.microsoft.com/office/powerpoint/2010/main" val="77745914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ldcollage mit Text">
    <p:spTree>
      <p:nvGrpSpPr>
        <p:cNvPr id="1" name=""/>
        <p:cNvGrpSpPr/>
        <p:nvPr/>
      </p:nvGrpSpPr>
      <p:grpSpPr>
        <a:xfrm>
          <a:off x="0" y="0"/>
          <a:ext cx="0" cy="0"/>
          <a:chOff x="0" y="0"/>
          <a:chExt cx="0" cy="0"/>
        </a:xfrm>
      </p:grpSpPr>
      <p:sp>
        <p:nvSpPr>
          <p:cNvPr id="9" name="Datumsplatzhalter 8"/>
          <p:cNvSpPr>
            <a:spLocks noGrp="1"/>
          </p:cNvSpPr>
          <p:nvPr>
            <p:ph type="dt" sz="half" idx="12"/>
          </p:nvPr>
        </p:nvSpPr>
        <p:spPr/>
        <p:txBody>
          <a:bodyPr/>
          <a:lstStyle/>
          <a:p>
            <a:pPr algn="l" rtl="0"/>
            <a:r>
              <a:rPr lang="en-GB" b="0" i="0" u="none" baseline="0"/>
              <a:t>26 July 2015</a:t>
            </a:r>
            <a:endParaRPr lang="en-GB" dirty="0"/>
          </a:p>
        </p:txBody>
      </p:sp>
      <p:sp>
        <p:nvSpPr>
          <p:cNvPr id="10" name="Fußzeilenplatzhalter 9"/>
          <p:cNvSpPr>
            <a:spLocks noGrp="1"/>
          </p:cNvSpPr>
          <p:nvPr>
            <p:ph type="ftr" sz="quarter" idx="13"/>
          </p:nvPr>
        </p:nvSpPr>
        <p:spPr/>
        <p:txBody>
          <a:bodyPr/>
          <a:lstStyle/>
          <a:p>
            <a:pPr algn="l" rtl="0"/>
            <a:r>
              <a:rPr lang="en-GB" b="0" i="0" u="none" baseline="0"/>
              <a:t>Centre for Template Studies </a:t>
            </a:r>
            <a:endParaRPr lang="en-GB" dirty="0"/>
          </a:p>
        </p:txBody>
      </p:sp>
      <p:sp>
        <p:nvSpPr>
          <p:cNvPr id="11" name="Foliennummernplatzhalter 10"/>
          <p:cNvSpPr>
            <a:spLocks noGrp="1"/>
          </p:cNvSpPr>
          <p:nvPr>
            <p:ph type="sldNum" sz="quarter" idx="14"/>
          </p:nvPr>
        </p:nvSpPr>
        <p:spPr/>
        <p:txBody>
          <a:bodyPr/>
          <a:lstStyle/>
          <a:p>
            <a:pPr algn="l" rtl="0"/>
            <a:fld id="{78742581-81B1-425F-B25E-3CD197136A05}" type="slidenum">
              <a:rPr/>
              <a:pPr algn="l" rtl="0"/>
              <a:t>‹Nr.›</a:t>
            </a:fld>
            <a:endParaRPr lang="en-GB" dirty="0"/>
          </a:p>
        </p:txBody>
      </p:sp>
      <p:sp>
        <p:nvSpPr>
          <p:cNvPr id="8" name="Titel 7"/>
          <p:cNvSpPr>
            <a:spLocks noGrp="1"/>
          </p:cNvSpPr>
          <p:nvPr>
            <p:ph type="title"/>
          </p:nvPr>
        </p:nvSpPr>
        <p:spPr>
          <a:xfrm>
            <a:off x="323850" y="176164"/>
            <a:ext cx="6477000" cy="506461"/>
          </a:xfrm>
          <a:prstGeom prst="rect">
            <a:avLst/>
          </a:prstGeom>
        </p:spPr>
        <p:txBody>
          <a:bodyPr anchor="b" anchorCtr="0"/>
          <a:lstStyle>
            <a:lvl1pPr>
              <a:lnSpc>
                <a:spcPct val="100000"/>
              </a:lnSpc>
              <a:defRPr sz="2200" i="1">
                <a:solidFill>
                  <a:schemeClr val="bg2"/>
                </a:solidFill>
              </a:defRPr>
            </a:lvl1pPr>
          </a:lstStyle>
          <a:p>
            <a:pPr algn="l" rtl="0"/>
            <a:r>
              <a:rPr lang="de-DE" b="0" i="1" u="none" baseline="0" smtClean="0"/>
              <a:t>Titelmasterformat durch Klicken bearbeiten</a:t>
            </a:r>
            <a:endParaRPr lang="en-GB" dirty="0"/>
          </a:p>
        </p:txBody>
      </p:sp>
      <p:sp>
        <p:nvSpPr>
          <p:cNvPr id="3" name="Line 8"/>
          <p:cNvSpPr>
            <a:spLocks noChangeShapeType="1"/>
          </p:cNvSpPr>
          <p:nvPr userDrawn="1"/>
        </p:nvSpPr>
        <p:spPr bwMode="auto">
          <a:xfrm>
            <a:off x="255588" y="682625"/>
            <a:ext cx="6477000" cy="9525"/>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anchor="ctr"/>
          <a:lstStyle/>
          <a:p>
            <a:pPr algn="l" rtl="0">
              <a:defRPr/>
            </a:pPr>
            <a:endParaRPr lang="en-GB"/>
          </a:p>
        </p:txBody>
      </p:sp>
      <p:sp>
        <p:nvSpPr>
          <p:cNvPr id="4" name="Rechteck 3"/>
          <p:cNvSpPr/>
          <p:nvPr userDrawn="1"/>
        </p:nvSpPr>
        <p:spPr bwMode="auto">
          <a:xfrm>
            <a:off x="0" y="1268412"/>
            <a:ext cx="6264000" cy="2322000"/>
          </a:xfrm>
          <a:prstGeom prst="rect">
            <a:avLst/>
          </a:prstGeom>
          <a:solidFill>
            <a:srgbClr val="DDDDDD"/>
          </a:solidFill>
          <a:ln w="1905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en-GB" sz="1800" b="0" i="0" u="none" strike="noStrike" cap="none" normalizeH="0" baseline="0" smtClean="0">
              <a:ln>
                <a:noFill/>
              </a:ln>
              <a:solidFill>
                <a:srgbClr val="000066"/>
              </a:solidFill>
              <a:effectLst/>
              <a:latin typeface="Arial" charset="0"/>
            </a:endParaRPr>
          </a:p>
        </p:txBody>
      </p:sp>
      <p:sp>
        <p:nvSpPr>
          <p:cNvPr id="14" name="Textplatzhalter 13"/>
          <p:cNvSpPr>
            <a:spLocks noGrp="1"/>
          </p:cNvSpPr>
          <p:nvPr>
            <p:ph type="body" sz="quarter" idx="17"/>
          </p:nvPr>
        </p:nvSpPr>
        <p:spPr>
          <a:xfrm>
            <a:off x="323575" y="1268412"/>
            <a:ext cx="5940425" cy="2321999"/>
          </a:xfrm>
          <a:prstGeom prst="rect">
            <a:avLst/>
          </a:prstGeom>
        </p:spPr>
        <p:txBody>
          <a:bodyPr lIns="216000" rIns="216000" anchor="ctr" anchorCtr="0">
            <a:normAutofit/>
          </a:bodyPr>
          <a:lstStyle>
            <a:lvl1pPr>
              <a:defRPr sz="2000"/>
            </a:lvl1pPr>
            <a:lvl2pPr>
              <a:defRPr sz="1800"/>
            </a:lvl2pPr>
            <a:lvl3pPr>
              <a:defRPr sz="1600"/>
            </a:lvl3pPr>
          </a:lstStyle>
          <a:p>
            <a:pPr lvl="0" algn="l" rtl="0"/>
            <a:r>
              <a:rPr lang="de-DE" b="0" i="0" u="none" baseline="0" smtClean="0"/>
              <a:t>Formatvorlagen des Textmasters bearbeiten</a:t>
            </a:r>
          </a:p>
          <a:p>
            <a:pPr lvl="1" algn="l" rtl="0"/>
            <a:r>
              <a:rPr lang="de-DE" b="0" i="0" u="none" baseline="0" smtClean="0"/>
              <a:t>Zweite Ebene</a:t>
            </a:r>
          </a:p>
          <a:p>
            <a:pPr lvl="2" algn="l" rtl="0"/>
            <a:r>
              <a:rPr lang="de-DE" b="0" i="0" u="none" baseline="0" smtClean="0"/>
              <a:t>Dritte Ebene</a:t>
            </a:r>
          </a:p>
        </p:txBody>
      </p:sp>
      <p:sp>
        <p:nvSpPr>
          <p:cNvPr id="5" name="Bildplatzhalter 4"/>
          <p:cNvSpPr>
            <a:spLocks noGrp="1"/>
          </p:cNvSpPr>
          <p:nvPr>
            <p:ph type="pic" sz="quarter" idx="16"/>
          </p:nvPr>
        </p:nvSpPr>
        <p:spPr>
          <a:xfrm>
            <a:off x="6300787" y="1268412"/>
            <a:ext cx="2843213" cy="2322000"/>
          </a:xfrm>
          <a:prstGeom prst="rect">
            <a:avLst/>
          </a:prstGeom>
        </p:spPr>
        <p:txBody>
          <a:bodyPr/>
          <a:lstStyle>
            <a:lvl1pPr marL="0" indent="0">
              <a:buNone/>
              <a:defRPr/>
            </a:lvl1pPr>
          </a:lstStyle>
          <a:p>
            <a:pPr algn="l" rtl="0"/>
            <a:r>
              <a:rPr lang="de-DE" b="0" i="0" u="none" baseline="0" smtClean="0"/>
              <a:t>Bild durch Klicken auf Symbol hinzufügen</a:t>
            </a:r>
            <a:endParaRPr lang="en-GB" dirty="0"/>
          </a:p>
        </p:txBody>
      </p:sp>
      <p:sp>
        <p:nvSpPr>
          <p:cNvPr id="6" name="Bildplatzhalter 5"/>
          <p:cNvSpPr>
            <a:spLocks noGrp="1"/>
          </p:cNvSpPr>
          <p:nvPr>
            <p:ph type="pic" sz="quarter" idx="15"/>
          </p:nvPr>
        </p:nvSpPr>
        <p:spPr>
          <a:xfrm>
            <a:off x="0" y="3625200"/>
            <a:ext cx="9144000" cy="2322000"/>
          </a:xfrm>
          <a:prstGeom prst="rect">
            <a:avLst/>
          </a:prstGeom>
        </p:spPr>
        <p:txBody>
          <a:bodyPr/>
          <a:lstStyle>
            <a:lvl1pPr marL="0" indent="0">
              <a:buNone/>
              <a:defRPr/>
            </a:lvl1pPr>
          </a:lstStyle>
          <a:p>
            <a:pPr algn="l" rtl="0"/>
            <a:r>
              <a:rPr lang="de-DE" b="0" i="0" u="none" baseline="0" smtClean="0"/>
              <a:t>Bild durch Klicken auf Symbol hinzufügen</a:t>
            </a:r>
            <a:endParaRPr lang="en-GB" dirty="0"/>
          </a:p>
        </p:txBody>
      </p:sp>
      <p:sp>
        <p:nvSpPr>
          <p:cNvPr id="2" name="Line 2"/>
          <p:cNvSpPr>
            <a:spLocks noChangeShapeType="1"/>
          </p:cNvSpPr>
          <p:nvPr userDrawn="1"/>
        </p:nvSpPr>
        <p:spPr bwMode="auto">
          <a:xfrm flipV="1">
            <a:off x="255588" y="6381750"/>
            <a:ext cx="8493125" cy="0"/>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anchor="ctr"/>
          <a:lstStyle/>
          <a:p>
            <a:pPr algn="l" rtl="0">
              <a:defRPr/>
            </a:pPr>
            <a:endParaRPr lang="en-GB"/>
          </a:p>
        </p:txBody>
      </p:sp>
      <p:pic>
        <p:nvPicPr>
          <p:cNvPr id="15" name="Grafik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39998" y="279698"/>
            <a:ext cx="1909549" cy="882000"/>
          </a:xfrm>
          <a:prstGeom prst="rect">
            <a:avLst/>
          </a:prstGeom>
        </p:spPr>
      </p:pic>
    </p:spTree>
    <p:extLst>
      <p:ext uri="{BB962C8B-B14F-4D97-AF65-F5344CB8AC3E}">
        <p14:creationId xmlns:p14="http://schemas.microsoft.com/office/powerpoint/2010/main" val="146443951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ildcollage Variante 5">
    <p:spTree>
      <p:nvGrpSpPr>
        <p:cNvPr id="1" name=""/>
        <p:cNvGrpSpPr/>
        <p:nvPr/>
      </p:nvGrpSpPr>
      <p:grpSpPr>
        <a:xfrm>
          <a:off x="0" y="0"/>
          <a:ext cx="0" cy="0"/>
          <a:chOff x="0" y="0"/>
          <a:chExt cx="0" cy="0"/>
        </a:xfrm>
      </p:grpSpPr>
      <p:sp>
        <p:nvSpPr>
          <p:cNvPr id="9" name="Datumsplatzhalter 8"/>
          <p:cNvSpPr>
            <a:spLocks noGrp="1"/>
          </p:cNvSpPr>
          <p:nvPr>
            <p:ph type="dt" sz="half" idx="12"/>
          </p:nvPr>
        </p:nvSpPr>
        <p:spPr/>
        <p:txBody>
          <a:bodyPr/>
          <a:lstStyle/>
          <a:p>
            <a:pPr algn="l" rtl="0"/>
            <a:r>
              <a:rPr lang="en-GB" b="0" i="0" u="none" baseline="0"/>
              <a:t>26 July 2015</a:t>
            </a:r>
            <a:endParaRPr lang="en-GB" dirty="0"/>
          </a:p>
        </p:txBody>
      </p:sp>
      <p:sp>
        <p:nvSpPr>
          <p:cNvPr id="10" name="Fußzeilenplatzhalter 9"/>
          <p:cNvSpPr>
            <a:spLocks noGrp="1"/>
          </p:cNvSpPr>
          <p:nvPr>
            <p:ph type="ftr" sz="quarter" idx="13"/>
          </p:nvPr>
        </p:nvSpPr>
        <p:spPr/>
        <p:txBody>
          <a:bodyPr/>
          <a:lstStyle/>
          <a:p>
            <a:pPr algn="l" rtl="0"/>
            <a:r>
              <a:rPr lang="en-GB" b="0" i="0" u="none" baseline="0"/>
              <a:t>Centre for Template Studies </a:t>
            </a:r>
            <a:endParaRPr lang="en-GB" dirty="0"/>
          </a:p>
        </p:txBody>
      </p:sp>
      <p:sp>
        <p:nvSpPr>
          <p:cNvPr id="11" name="Foliennummernplatzhalter 10"/>
          <p:cNvSpPr>
            <a:spLocks noGrp="1"/>
          </p:cNvSpPr>
          <p:nvPr>
            <p:ph type="sldNum" sz="quarter" idx="14"/>
          </p:nvPr>
        </p:nvSpPr>
        <p:spPr/>
        <p:txBody>
          <a:bodyPr/>
          <a:lstStyle/>
          <a:p>
            <a:pPr algn="l" rtl="0"/>
            <a:fld id="{78742581-81B1-425F-B25E-3CD197136A05}" type="slidenum">
              <a:rPr/>
              <a:pPr algn="l" rtl="0"/>
              <a:t>‹Nr.›</a:t>
            </a:fld>
            <a:endParaRPr lang="en-GB" dirty="0"/>
          </a:p>
        </p:txBody>
      </p:sp>
      <p:sp>
        <p:nvSpPr>
          <p:cNvPr id="8" name="Titel 7"/>
          <p:cNvSpPr>
            <a:spLocks noGrp="1"/>
          </p:cNvSpPr>
          <p:nvPr>
            <p:ph type="title"/>
          </p:nvPr>
        </p:nvSpPr>
        <p:spPr>
          <a:xfrm>
            <a:off x="323850" y="176164"/>
            <a:ext cx="6477000" cy="506461"/>
          </a:xfrm>
          <a:prstGeom prst="rect">
            <a:avLst/>
          </a:prstGeom>
        </p:spPr>
        <p:txBody>
          <a:bodyPr anchor="b" anchorCtr="0"/>
          <a:lstStyle>
            <a:lvl1pPr>
              <a:lnSpc>
                <a:spcPct val="100000"/>
              </a:lnSpc>
              <a:defRPr sz="2200" i="1">
                <a:solidFill>
                  <a:schemeClr val="bg2"/>
                </a:solidFill>
              </a:defRPr>
            </a:lvl1pPr>
          </a:lstStyle>
          <a:p>
            <a:pPr algn="l" rtl="0"/>
            <a:r>
              <a:rPr lang="de-DE" b="0" i="1" u="none" baseline="0" smtClean="0"/>
              <a:t>Titelmasterformat durch Klicken bearbeiten</a:t>
            </a:r>
            <a:endParaRPr lang="en-GB" dirty="0"/>
          </a:p>
        </p:txBody>
      </p:sp>
      <p:sp>
        <p:nvSpPr>
          <p:cNvPr id="3" name="Line 8"/>
          <p:cNvSpPr>
            <a:spLocks noChangeShapeType="1"/>
          </p:cNvSpPr>
          <p:nvPr userDrawn="1"/>
        </p:nvSpPr>
        <p:spPr bwMode="auto">
          <a:xfrm>
            <a:off x="255588" y="682625"/>
            <a:ext cx="6477000" cy="9525"/>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anchor="ctr"/>
          <a:lstStyle/>
          <a:p>
            <a:pPr algn="l" rtl="0">
              <a:defRPr/>
            </a:pPr>
            <a:endParaRPr lang="en-GB"/>
          </a:p>
        </p:txBody>
      </p:sp>
      <p:sp>
        <p:nvSpPr>
          <p:cNvPr id="15" name="Bildplatzhalter 14"/>
          <p:cNvSpPr>
            <a:spLocks noGrp="1"/>
          </p:cNvSpPr>
          <p:nvPr>
            <p:ph type="pic" sz="quarter" idx="18"/>
          </p:nvPr>
        </p:nvSpPr>
        <p:spPr>
          <a:xfrm>
            <a:off x="3060000" y="1268412"/>
            <a:ext cx="3024000" cy="2322000"/>
          </a:xfrm>
          <a:prstGeom prst="rect">
            <a:avLst/>
          </a:prstGeom>
        </p:spPr>
        <p:txBody>
          <a:bodyPr/>
          <a:lstStyle>
            <a:lvl1pPr marL="0" indent="0">
              <a:buNone/>
              <a:defRPr/>
            </a:lvl1pPr>
          </a:lstStyle>
          <a:p>
            <a:pPr algn="l" rtl="0"/>
            <a:r>
              <a:rPr lang="de-DE" b="0" i="0" u="none" baseline="0" smtClean="0"/>
              <a:t>Bild durch Klicken auf Symbol hinzufügen</a:t>
            </a:r>
            <a:endParaRPr lang="en-GB" dirty="0"/>
          </a:p>
        </p:txBody>
      </p:sp>
      <p:sp>
        <p:nvSpPr>
          <p:cNvPr id="13" name="Bildplatzhalter 12"/>
          <p:cNvSpPr>
            <a:spLocks noGrp="1"/>
          </p:cNvSpPr>
          <p:nvPr>
            <p:ph type="pic" sz="quarter" idx="17"/>
          </p:nvPr>
        </p:nvSpPr>
        <p:spPr>
          <a:xfrm>
            <a:off x="-1" y="1268413"/>
            <a:ext cx="3024000" cy="2322000"/>
          </a:xfrm>
          <a:prstGeom prst="rect">
            <a:avLst/>
          </a:prstGeom>
        </p:spPr>
        <p:txBody>
          <a:bodyPr/>
          <a:lstStyle>
            <a:lvl1pPr marL="0" indent="0">
              <a:buNone/>
              <a:defRPr/>
            </a:lvl1pPr>
          </a:lstStyle>
          <a:p>
            <a:pPr algn="l" rtl="0"/>
            <a:r>
              <a:rPr lang="de-DE" b="0" i="0" u="none" baseline="0" smtClean="0"/>
              <a:t>Bild durch Klicken auf Symbol hinzufügen</a:t>
            </a:r>
            <a:endParaRPr lang="en-GB" dirty="0"/>
          </a:p>
        </p:txBody>
      </p:sp>
      <p:sp>
        <p:nvSpPr>
          <p:cNvPr id="5" name="Bildplatzhalter 4"/>
          <p:cNvSpPr>
            <a:spLocks noGrp="1"/>
          </p:cNvSpPr>
          <p:nvPr>
            <p:ph type="pic" sz="quarter" idx="16"/>
          </p:nvPr>
        </p:nvSpPr>
        <p:spPr>
          <a:xfrm>
            <a:off x="6120000" y="1268413"/>
            <a:ext cx="3024000" cy="2322000"/>
          </a:xfrm>
          <a:prstGeom prst="rect">
            <a:avLst/>
          </a:prstGeom>
        </p:spPr>
        <p:txBody>
          <a:bodyPr/>
          <a:lstStyle>
            <a:lvl1pPr marL="0" indent="0">
              <a:buNone/>
              <a:defRPr/>
            </a:lvl1pPr>
          </a:lstStyle>
          <a:p>
            <a:pPr algn="l" rtl="0"/>
            <a:r>
              <a:rPr lang="de-DE" b="0" i="0" u="none" baseline="0" smtClean="0"/>
              <a:t>Bild durch Klicken auf Symbol hinzufügen</a:t>
            </a:r>
            <a:endParaRPr lang="en-GB" dirty="0"/>
          </a:p>
        </p:txBody>
      </p:sp>
      <p:sp>
        <p:nvSpPr>
          <p:cNvPr id="6" name="Bildplatzhalter 5"/>
          <p:cNvSpPr>
            <a:spLocks noGrp="1"/>
          </p:cNvSpPr>
          <p:nvPr>
            <p:ph type="pic" sz="quarter" idx="15"/>
          </p:nvPr>
        </p:nvSpPr>
        <p:spPr>
          <a:xfrm>
            <a:off x="0" y="3625200"/>
            <a:ext cx="9144000" cy="2322000"/>
          </a:xfrm>
          <a:prstGeom prst="rect">
            <a:avLst/>
          </a:prstGeom>
        </p:spPr>
        <p:txBody>
          <a:bodyPr/>
          <a:lstStyle>
            <a:lvl1pPr marL="0" indent="0">
              <a:buNone/>
              <a:defRPr/>
            </a:lvl1pPr>
          </a:lstStyle>
          <a:p>
            <a:pPr algn="l" rtl="0"/>
            <a:r>
              <a:rPr lang="de-DE" b="0" i="0" u="none" baseline="0" smtClean="0"/>
              <a:t>Bild durch Klicken auf Symbol hinzufügen</a:t>
            </a:r>
            <a:endParaRPr lang="en-GB" dirty="0"/>
          </a:p>
        </p:txBody>
      </p:sp>
      <p:sp>
        <p:nvSpPr>
          <p:cNvPr id="2" name="Line 2"/>
          <p:cNvSpPr>
            <a:spLocks noChangeShapeType="1"/>
          </p:cNvSpPr>
          <p:nvPr userDrawn="1"/>
        </p:nvSpPr>
        <p:spPr bwMode="auto">
          <a:xfrm flipV="1">
            <a:off x="255588" y="6381750"/>
            <a:ext cx="8493125" cy="0"/>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anchor="ctr"/>
          <a:lstStyle/>
          <a:p>
            <a:pPr algn="l" rtl="0">
              <a:defRPr/>
            </a:pPr>
            <a:endParaRPr lang="en-GB"/>
          </a:p>
        </p:txBody>
      </p:sp>
      <p:pic>
        <p:nvPicPr>
          <p:cNvPr id="16" name="Grafik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39998" y="279698"/>
            <a:ext cx="1909549" cy="882000"/>
          </a:xfrm>
          <a:prstGeom prst="rect">
            <a:avLst/>
          </a:prstGeom>
        </p:spPr>
      </p:pic>
    </p:spTree>
    <p:extLst>
      <p:ext uri="{BB962C8B-B14F-4D97-AF65-F5344CB8AC3E}">
        <p14:creationId xmlns:p14="http://schemas.microsoft.com/office/powerpoint/2010/main" val="8176344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ild links - grau hinterlegt">
    <p:spTree>
      <p:nvGrpSpPr>
        <p:cNvPr id="1" name=""/>
        <p:cNvGrpSpPr/>
        <p:nvPr/>
      </p:nvGrpSpPr>
      <p:grpSpPr>
        <a:xfrm>
          <a:off x="0" y="0"/>
          <a:ext cx="0" cy="0"/>
          <a:chOff x="0" y="0"/>
          <a:chExt cx="0" cy="0"/>
        </a:xfrm>
      </p:grpSpPr>
      <p:sp>
        <p:nvSpPr>
          <p:cNvPr id="9" name="Datumsplatzhalter 8"/>
          <p:cNvSpPr>
            <a:spLocks noGrp="1"/>
          </p:cNvSpPr>
          <p:nvPr>
            <p:ph type="dt" sz="half" idx="12"/>
          </p:nvPr>
        </p:nvSpPr>
        <p:spPr/>
        <p:txBody>
          <a:bodyPr/>
          <a:lstStyle/>
          <a:p>
            <a:pPr algn="l" rtl="0"/>
            <a:r>
              <a:rPr lang="en-GB" b="0" i="0" u="none" baseline="0"/>
              <a:t>26 July 2015</a:t>
            </a:r>
            <a:endParaRPr lang="en-GB" dirty="0"/>
          </a:p>
        </p:txBody>
      </p:sp>
      <p:sp>
        <p:nvSpPr>
          <p:cNvPr id="11" name="Fußzeilenplatzhalter 10"/>
          <p:cNvSpPr>
            <a:spLocks noGrp="1"/>
          </p:cNvSpPr>
          <p:nvPr>
            <p:ph type="ftr" sz="quarter" idx="13"/>
          </p:nvPr>
        </p:nvSpPr>
        <p:spPr/>
        <p:txBody>
          <a:bodyPr/>
          <a:lstStyle/>
          <a:p>
            <a:pPr algn="l" rtl="0"/>
            <a:r>
              <a:rPr lang="en-GB" b="0" i="0" u="none" baseline="0"/>
              <a:t>Centre for Template Studies </a:t>
            </a:r>
            <a:endParaRPr lang="en-GB" dirty="0"/>
          </a:p>
        </p:txBody>
      </p:sp>
      <p:sp>
        <p:nvSpPr>
          <p:cNvPr id="12" name="Foliennummernplatzhalter 11"/>
          <p:cNvSpPr>
            <a:spLocks noGrp="1"/>
          </p:cNvSpPr>
          <p:nvPr>
            <p:ph type="sldNum" sz="quarter" idx="14"/>
          </p:nvPr>
        </p:nvSpPr>
        <p:spPr/>
        <p:txBody>
          <a:bodyPr/>
          <a:lstStyle/>
          <a:p>
            <a:pPr algn="l" rtl="0"/>
            <a:fld id="{84D35198-83BD-4EE2-9365-F2FE7479717F}" type="slidenum">
              <a:rPr/>
              <a:t>‹Nr.›</a:t>
            </a:fld>
            <a:endParaRPr lang="en-GB" dirty="0"/>
          </a:p>
        </p:txBody>
      </p:sp>
      <p:sp>
        <p:nvSpPr>
          <p:cNvPr id="8" name="Titel 7"/>
          <p:cNvSpPr>
            <a:spLocks noGrp="1"/>
          </p:cNvSpPr>
          <p:nvPr>
            <p:ph type="title"/>
          </p:nvPr>
        </p:nvSpPr>
        <p:spPr>
          <a:xfrm>
            <a:off x="323850" y="176164"/>
            <a:ext cx="6477000" cy="506461"/>
          </a:xfrm>
          <a:prstGeom prst="rect">
            <a:avLst/>
          </a:prstGeom>
        </p:spPr>
        <p:txBody>
          <a:bodyPr anchor="b" anchorCtr="0"/>
          <a:lstStyle>
            <a:lvl1pPr>
              <a:lnSpc>
                <a:spcPct val="100000"/>
              </a:lnSpc>
              <a:defRPr sz="2200" i="1">
                <a:solidFill>
                  <a:schemeClr val="bg2"/>
                </a:solidFill>
              </a:defRPr>
            </a:lvl1pPr>
          </a:lstStyle>
          <a:p>
            <a:pPr algn="l" rtl="0"/>
            <a:r>
              <a:rPr lang="de-DE" b="0" i="1" u="none" baseline="0" smtClean="0"/>
              <a:t>Titelmasterformat durch Klicken bearbeiten</a:t>
            </a:r>
            <a:endParaRPr lang="en-GB" dirty="0"/>
          </a:p>
        </p:txBody>
      </p:sp>
      <p:sp>
        <p:nvSpPr>
          <p:cNvPr id="3" name="Line 8"/>
          <p:cNvSpPr>
            <a:spLocks noChangeShapeType="1"/>
          </p:cNvSpPr>
          <p:nvPr userDrawn="1"/>
        </p:nvSpPr>
        <p:spPr bwMode="auto">
          <a:xfrm>
            <a:off x="255588" y="682625"/>
            <a:ext cx="6477000" cy="9525"/>
          </a:xfrm>
          <a:prstGeom prst="line">
            <a:avLst/>
          </a:prstGeom>
          <a:ln>
            <a:solidFill>
              <a:schemeClr val="accent6"/>
            </a:solidFill>
            <a:headEnd/>
            <a:tailEnd/>
          </a:ln>
        </p:spPr>
        <p:style>
          <a:lnRef idx="1">
            <a:schemeClr val="dk1"/>
          </a:lnRef>
          <a:fillRef idx="0">
            <a:schemeClr val="dk1"/>
          </a:fillRef>
          <a:effectRef idx="0">
            <a:schemeClr val="dk1"/>
          </a:effectRef>
          <a:fontRef idx="minor">
            <a:schemeClr val="tx1"/>
          </a:fontRef>
        </p:style>
        <p:txBody>
          <a:bodyPr wrap="none" anchor="ctr"/>
          <a:lstStyle/>
          <a:p>
            <a:pPr algn="l" rtl="0">
              <a:defRPr/>
            </a:pPr>
            <a:endParaRPr lang="en-GB"/>
          </a:p>
        </p:txBody>
      </p:sp>
      <p:sp>
        <p:nvSpPr>
          <p:cNvPr id="15" name="Bildplatzhalter 14"/>
          <p:cNvSpPr>
            <a:spLocks noGrp="1"/>
          </p:cNvSpPr>
          <p:nvPr>
            <p:ph type="pic" sz="quarter" idx="11"/>
          </p:nvPr>
        </p:nvSpPr>
        <p:spPr>
          <a:xfrm>
            <a:off x="1" y="1628775"/>
            <a:ext cx="2808000" cy="3960814"/>
          </a:xfrm>
          <a:prstGeom prst="rect">
            <a:avLst/>
          </a:prstGeom>
        </p:spPr>
        <p:txBody>
          <a:bodyPr/>
          <a:lstStyle>
            <a:lvl1pPr marL="0" indent="0">
              <a:buNone/>
              <a:defRPr/>
            </a:lvl1pPr>
          </a:lstStyle>
          <a:p>
            <a:pPr algn="l" rtl="0"/>
            <a:r>
              <a:rPr lang="de-DE" b="0" i="0" u="none" baseline="0" smtClean="0"/>
              <a:t>Bild durch Klicken auf Symbol hinzufügen</a:t>
            </a:r>
            <a:endParaRPr lang="en-GB" dirty="0"/>
          </a:p>
        </p:txBody>
      </p:sp>
      <p:sp>
        <p:nvSpPr>
          <p:cNvPr id="13" name="Rechteck 12"/>
          <p:cNvSpPr/>
          <p:nvPr userDrawn="1"/>
        </p:nvSpPr>
        <p:spPr bwMode="auto">
          <a:xfrm>
            <a:off x="2843213" y="1628775"/>
            <a:ext cx="6300787" cy="3960813"/>
          </a:xfrm>
          <a:prstGeom prst="rect">
            <a:avLst/>
          </a:prstGeom>
          <a:solidFill>
            <a:srgbClr val="DDDDDD"/>
          </a:solidFill>
          <a:ln w="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en-GB" sz="1800" b="0" i="0" u="none" strike="noStrike" cap="none" normalizeH="0" baseline="0" smtClean="0">
              <a:ln>
                <a:noFill/>
              </a:ln>
              <a:solidFill>
                <a:srgbClr val="DDDDDD"/>
              </a:solidFill>
              <a:effectLst/>
              <a:latin typeface="Arial" charset="0"/>
            </a:endParaRPr>
          </a:p>
        </p:txBody>
      </p:sp>
      <p:sp>
        <p:nvSpPr>
          <p:cNvPr id="10" name="Textplatzhalter 9"/>
          <p:cNvSpPr>
            <a:spLocks noGrp="1"/>
          </p:cNvSpPr>
          <p:nvPr>
            <p:ph type="body" sz="quarter" idx="10"/>
          </p:nvPr>
        </p:nvSpPr>
        <p:spPr>
          <a:xfrm>
            <a:off x="2843214" y="1628775"/>
            <a:ext cx="5905500" cy="3960813"/>
          </a:xfrm>
          <a:prstGeom prst="rect">
            <a:avLst/>
          </a:prstGeom>
        </p:spPr>
        <p:txBody>
          <a:bodyPr lIns="216000" anchor="ctr" anchorCtr="0">
            <a:normAutofit/>
          </a:bodyPr>
          <a:lstStyle>
            <a:lvl1pPr>
              <a:spcBef>
                <a:spcPts val="600"/>
              </a:spcBef>
              <a:spcAft>
                <a:spcPts val="600"/>
              </a:spcAft>
              <a:defRPr sz="2000">
                <a:solidFill>
                  <a:schemeClr val="bg1"/>
                </a:solidFill>
              </a:defRPr>
            </a:lvl1pPr>
            <a:lvl2pPr>
              <a:defRPr sz="1800">
                <a:solidFill>
                  <a:srgbClr val="4D4D4D"/>
                </a:solidFill>
              </a:defRPr>
            </a:lvl2pPr>
            <a:lvl3pPr>
              <a:defRPr sz="1600">
                <a:solidFill>
                  <a:srgbClr val="4D4D4D"/>
                </a:solidFill>
              </a:defRPr>
            </a:lvl3pPr>
            <a:lvl4pPr>
              <a:defRPr sz="1400">
                <a:solidFill>
                  <a:srgbClr val="4D4D4D"/>
                </a:solidFill>
              </a:defRPr>
            </a:lvl4pPr>
            <a:lvl5pPr>
              <a:defRPr sz="1200">
                <a:solidFill>
                  <a:srgbClr val="4D4D4D"/>
                </a:solidFill>
              </a:defRPr>
            </a:lvl5pPr>
          </a:lstStyle>
          <a:p>
            <a:pPr lvl="0" algn="l" rtl="0"/>
            <a:r>
              <a:rPr lang="de-DE" b="0" i="0" u="none" baseline="0" smtClean="0"/>
              <a:t>Formatvorlagen des Textmasters bearbeiten</a:t>
            </a:r>
          </a:p>
          <a:p>
            <a:pPr lvl="1" algn="l" rtl="0"/>
            <a:r>
              <a:rPr lang="de-DE" b="0" i="0" u="none" baseline="0" smtClean="0"/>
              <a:t>Zweite Ebene</a:t>
            </a:r>
          </a:p>
          <a:p>
            <a:pPr lvl="2" algn="l" rtl="0"/>
            <a:r>
              <a:rPr lang="de-DE" b="0" i="0" u="none" baseline="0" smtClean="0"/>
              <a:t>Dritte Ebene</a:t>
            </a:r>
          </a:p>
        </p:txBody>
      </p:sp>
      <p:sp>
        <p:nvSpPr>
          <p:cNvPr id="2" name="Line 2"/>
          <p:cNvSpPr>
            <a:spLocks noChangeShapeType="1"/>
          </p:cNvSpPr>
          <p:nvPr userDrawn="1"/>
        </p:nvSpPr>
        <p:spPr bwMode="auto">
          <a:xfrm flipV="1">
            <a:off x="255588" y="6381750"/>
            <a:ext cx="8493125" cy="0"/>
          </a:xfrm>
          <a:prstGeom prst="line">
            <a:avLst/>
          </a:prstGeom>
          <a:ln>
            <a:solidFill>
              <a:schemeClr val="accent6"/>
            </a:solidFill>
            <a:headEnd/>
            <a:tailEnd/>
          </a:ln>
        </p:spPr>
        <p:style>
          <a:lnRef idx="1">
            <a:schemeClr val="dk1"/>
          </a:lnRef>
          <a:fillRef idx="0">
            <a:schemeClr val="dk1"/>
          </a:fillRef>
          <a:effectRef idx="0">
            <a:schemeClr val="dk1"/>
          </a:effectRef>
          <a:fontRef idx="minor">
            <a:schemeClr val="tx1"/>
          </a:fontRef>
        </p:style>
        <p:txBody>
          <a:bodyPr wrap="none" anchor="ctr"/>
          <a:lstStyle/>
          <a:p>
            <a:pPr algn="l" rtl="0">
              <a:defRPr/>
            </a:pPr>
            <a:endParaRPr lang="en-GB"/>
          </a:p>
        </p:txBody>
      </p:sp>
      <p:pic>
        <p:nvPicPr>
          <p:cNvPr id="16" name="Grafik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39998" y="279698"/>
            <a:ext cx="1909549" cy="882000"/>
          </a:xfrm>
          <a:prstGeom prst="rect">
            <a:avLst/>
          </a:prstGeom>
        </p:spPr>
      </p:pic>
    </p:spTree>
    <p:extLst>
      <p:ext uri="{BB962C8B-B14F-4D97-AF65-F5344CB8AC3E}">
        <p14:creationId xmlns:p14="http://schemas.microsoft.com/office/powerpoint/2010/main" val="19226779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Bild rechts - grau hinterlegt">
    <p:spTree>
      <p:nvGrpSpPr>
        <p:cNvPr id="1" name=""/>
        <p:cNvGrpSpPr/>
        <p:nvPr/>
      </p:nvGrpSpPr>
      <p:grpSpPr>
        <a:xfrm>
          <a:off x="0" y="0"/>
          <a:ext cx="0" cy="0"/>
          <a:chOff x="0" y="0"/>
          <a:chExt cx="0" cy="0"/>
        </a:xfrm>
      </p:grpSpPr>
      <p:sp>
        <p:nvSpPr>
          <p:cNvPr id="9" name="Datumsplatzhalter 8"/>
          <p:cNvSpPr>
            <a:spLocks noGrp="1"/>
          </p:cNvSpPr>
          <p:nvPr>
            <p:ph type="dt" sz="half" idx="12"/>
          </p:nvPr>
        </p:nvSpPr>
        <p:spPr/>
        <p:txBody>
          <a:bodyPr/>
          <a:lstStyle/>
          <a:p>
            <a:pPr algn="l" rtl="0"/>
            <a:r>
              <a:rPr lang="en-GB" b="0" i="0" u="none" baseline="0"/>
              <a:t>26 July 2015</a:t>
            </a:r>
            <a:endParaRPr lang="en-GB" dirty="0"/>
          </a:p>
        </p:txBody>
      </p:sp>
      <p:sp>
        <p:nvSpPr>
          <p:cNvPr id="11" name="Fußzeilenplatzhalter 10"/>
          <p:cNvSpPr>
            <a:spLocks noGrp="1"/>
          </p:cNvSpPr>
          <p:nvPr>
            <p:ph type="ftr" sz="quarter" idx="13"/>
          </p:nvPr>
        </p:nvSpPr>
        <p:spPr/>
        <p:txBody>
          <a:bodyPr/>
          <a:lstStyle/>
          <a:p>
            <a:pPr algn="l" rtl="0"/>
            <a:r>
              <a:rPr lang="en-GB" b="0" i="0" u="none" baseline="0"/>
              <a:t>Centre for Template Studies </a:t>
            </a:r>
            <a:endParaRPr lang="en-GB" dirty="0"/>
          </a:p>
        </p:txBody>
      </p:sp>
      <p:sp>
        <p:nvSpPr>
          <p:cNvPr id="12" name="Foliennummernplatzhalter 11"/>
          <p:cNvSpPr>
            <a:spLocks noGrp="1"/>
          </p:cNvSpPr>
          <p:nvPr>
            <p:ph type="sldNum" sz="quarter" idx="14"/>
          </p:nvPr>
        </p:nvSpPr>
        <p:spPr/>
        <p:txBody>
          <a:bodyPr/>
          <a:lstStyle/>
          <a:p>
            <a:pPr algn="l" rtl="0"/>
            <a:fld id="{78742581-81B1-425F-B25E-3CD197136A05}" type="slidenum">
              <a:rPr/>
              <a:pPr algn="l" rtl="0"/>
              <a:t>‹Nr.›</a:t>
            </a:fld>
            <a:endParaRPr lang="en-GB" dirty="0"/>
          </a:p>
        </p:txBody>
      </p:sp>
      <p:sp>
        <p:nvSpPr>
          <p:cNvPr id="8" name="Titel 7"/>
          <p:cNvSpPr>
            <a:spLocks noGrp="1"/>
          </p:cNvSpPr>
          <p:nvPr>
            <p:ph type="title"/>
          </p:nvPr>
        </p:nvSpPr>
        <p:spPr>
          <a:xfrm>
            <a:off x="323850" y="176164"/>
            <a:ext cx="6477000" cy="506461"/>
          </a:xfrm>
          <a:prstGeom prst="rect">
            <a:avLst/>
          </a:prstGeom>
        </p:spPr>
        <p:txBody>
          <a:bodyPr anchor="b" anchorCtr="0"/>
          <a:lstStyle>
            <a:lvl1pPr>
              <a:lnSpc>
                <a:spcPct val="100000"/>
              </a:lnSpc>
              <a:defRPr sz="2200" i="1">
                <a:solidFill>
                  <a:schemeClr val="bg2"/>
                </a:solidFill>
              </a:defRPr>
            </a:lvl1pPr>
          </a:lstStyle>
          <a:p>
            <a:pPr algn="l" rtl="0"/>
            <a:r>
              <a:rPr lang="de-DE" b="0" i="1" u="none" baseline="0" smtClean="0"/>
              <a:t>Titelmasterformat durch Klicken bearbeiten</a:t>
            </a:r>
            <a:endParaRPr lang="en-GB" dirty="0"/>
          </a:p>
        </p:txBody>
      </p:sp>
      <p:sp>
        <p:nvSpPr>
          <p:cNvPr id="3" name="Line 8"/>
          <p:cNvSpPr>
            <a:spLocks noChangeShapeType="1"/>
          </p:cNvSpPr>
          <p:nvPr userDrawn="1"/>
        </p:nvSpPr>
        <p:spPr bwMode="auto">
          <a:xfrm>
            <a:off x="255588" y="682625"/>
            <a:ext cx="6477000" cy="9525"/>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anchor="ctr"/>
          <a:lstStyle/>
          <a:p>
            <a:pPr algn="l" rtl="0">
              <a:defRPr/>
            </a:pPr>
            <a:endParaRPr lang="en-GB"/>
          </a:p>
        </p:txBody>
      </p:sp>
      <p:sp>
        <p:nvSpPr>
          <p:cNvPr id="13" name="Rechteck 12"/>
          <p:cNvSpPr/>
          <p:nvPr userDrawn="1"/>
        </p:nvSpPr>
        <p:spPr bwMode="auto">
          <a:xfrm>
            <a:off x="0" y="1628775"/>
            <a:ext cx="6300788" cy="3960813"/>
          </a:xfrm>
          <a:prstGeom prst="rect">
            <a:avLst/>
          </a:prstGeom>
          <a:solidFill>
            <a:srgbClr val="DDDDDD"/>
          </a:solidFill>
          <a:ln w="19050" cap="flat" cmpd="sng" algn="ctr">
            <a:noFill/>
            <a:prstDash val="solid"/>
            <a:round/>
            <a:headEnd type="none" w="med" len="med"/>
            <a:tailEnd type="none" w="med" len="med"/>
          </a:ln>
          <a:effectLst/>
        </p:spPr>
        <p:txBody>
          <a:bodyPr vert="horz" wrap="square" lIns="216000" tIns="46800" rIns="216000" bIns="46800" numCol="1" rtlCol="0" anchor="ctr" anchorCtr="0" compatLnSpc="1">
            <a:prstTxWarp prst="textNoShape">
              <a:avLst/>
            </a:prstTxWarp>
            <a:normAutofit/>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en-GB" sz="1800" b="0" i="0" u="none" strike="noStrike" cap="none" normalizeH="0" baseline="0" smtClean="0">
              <a:ln>
                <a:noFill/>
              </a:ln>
              <a:solidFill>
                <a:srgbClr val="DDDDDD"/>
              </a:solidFill>
              <a:effectLst/>
              <a:latin typeface="Arial" charset="0"/>
            </a:endParaRPr>
          </a:p>
        </p:txBody>
      </p:sp>
      <p:sp>
        <p:nvSpPr>
          <p:cNvPr id="15" name="Bildplatzhalter 14"/>
          <p:cNvSpPr>
            <a:spLocks noGrp="1"/>
          </p:cNvSpPr>
          <p:nvPr>
            <p:ph type="pic" sz="quarter" idx="11"/>
          </p:nvPr>
        </p:nvSpPr>
        <p:spPr>
          <a:xfrm>
            <a:off x="6336000" y="1628775"/>
            <a:ext cx="2808000" cy="3960814"/>
          </a:xfrm>
          <a:prstGeom prst="rect">
            <a:avLst/>
          </a:prstGeom>
        </p:spPr>
        <p:txBody>
          <a:bodyPr/>
          <a:lstStyle>
            <a:lvl1pPr marL="0" indent="0">
              <a:buNone/>
              <a:defRPr/>
            </a:lvl1pPr>
          </a:lstStyle>
          <a:p>
            <a:pPr algn="l" rtl="0"/>
            <a:r>
              <a:rPr lang="de-DE" b="0" i="0" u="none" baseline="0" smtClean="0"/>
              <a:t>Bild durch Klicken auf Symbol hinzufügen</a:t>
            </a:r>
            <a:endParaRPr lang="en-GB" dirty="0"/>
          </a:p>
        </p:txBody>
      </p:sp>
      <p:sp>
        <p:nvSpPr>
          <p:cNvPr id="10" name="Textplatzhalter 9"/>
          <p:cNvSpPr>
            <a:spLocks noGrp="1"/>
          </p:cNvSpPr>
          <p:nvPr>
            <p:ph type="body" sz="quarter" idx="10"/>
          </p:nvPr>
        </p:nvSpPr>
        <p:spPr>
          <a:xfrm>
            <a:off x="323850" y="1638300"/>
            <a:ext cx="5976342" cy="3960813"/>
          </a:xfrm>
          <a:prstGeom prst="rect">
            <a:avLst/>
          </a:prstGeom>
        </p:spPr>
        <p:txBody>
          <a:bodyPr lIns="216000" rIns="216000" anchor="ctr" anchorCtr="0">
            <a:normAutofit/>
          </a:bodyPr>
          <a:lstStyle>
            <a:lvl1pPr>
              <a:spcBef>
                <a:spcPts val="600"/>
              </a:spcBef>
              <a:spcAft>
                <a:spcPts val="600"/>
              </a:spcAft>
              <a:defRPr sz="2000">
                <a:solidFill>
                  <a:schemeClr val="bg1"/>
                </a:solidFill>
              </a:defRPr>
            </a:lvl1pPr>
            <a:lvl2pPr>
              <a:defRPr sz="1800">
                <a:solidFill>
                  <a:srgbClr val="4D4D4D"/>
                </a:solidFill>
              </a:defRPr>
            </a:lvl2pPr>
            <a:lvl3pPr>
              <a:defRPr sz="1600">
                <a:solidFill>
                  <a:srgbClr val="4D4D4D"/>
                </a:solidFill>
              </a:defRPr>
            </a:lvl3pPr>
            <a:lvl4pPr>
              <a:defRPr sz="1400">
                <a:solidFill>
                  <a:srgbClr val="4D4D4D"/>
                </a:solidFill>
              </a:defRPr>
            </a:lvl4pPr>
            <a:lvl5pPr>
              <a:defRPr sz="1200">
                <a:solidFill>
                  <a:srgbClr val="4D4D4D"/>
                </a:solidFill>
              </a:defRPr>
            </a:lvl5pPr>
          </a:lstStyle>
          <a:p>
            <a:pPr lvl="0" algn="l" rtl="0"/>
            <a:r>
              <a:rPr lang="de-DE" b="0" i="0" u="none" baseline="0" smtClean="0"/>
              <a:t>Formatvorlagen des Textmasters bearbeiten</a:t>
            </a:r>
          </a:p>
          <a:p>
            <a:pPr lvl="1" algn="l" rtl="0"/>
            <a:r>
              <a:rPr lang="de-DE" b="0" i="0" u="none" baseline="0" smtClean="0"/>
              <a:t>Zweite Ebene</a:t>
            </a:r>
          </a:p>
          <a:p>
            <a:pPr lvl="2" algn="l" rtl="0"/>
            <a:r>
              <a:rPr lang="de-DE" b="0" i="0" u="none" baseline="0" smtClean="0"/>
              <a:t>Dritte Ebene</a:t>
            </a:r>
          </a:p>
        </p:txBody>
      </p:sp>
      <p:sp>
        <p:nvSpPr>
          <p:cNvPr id="2" name="Line 2"/>
          <p:cNvSpPr>
            <a:spLocks noChangeShapeType="1"/>
          </p:cNvSpPr>
          <p:nvPr userDrawn="1"/>
        </p:nvSpPr>
        <p:spPr bwMode="auto">
          <a:xfrm flipV="1">
            <a:off x="255588" y="6381750"/>
            <a:ext cx="8493125" cy="0"/>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anchor="ctr"/>
          <a:lstStyle/>
          <a:p>
            <a:pPr algn="l" rtl="0">
              <a:defRPr/>
            </a:pPr>
            <a:endParaRPr lang="en-GB"/>
          </a:p>
        </p:txBody>
      </p:sp>
      <p:pic>
        <p:nvPicPr>
          <p:cNvPr id="16" name="Grafik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39998" y="279698"/>
            <a:ext cx="1909549" cy="882000"/>
          </a:xfrm>
          <a:prstGeom prst="rect">
            <a:avLst/>
          </a:prstGeom>
        </p:spPr>
      </p:pic>
    </p:spTree>
    <p:extLst>
      <p:ext uri="{BB962C8B-B14F-4D97-AF65-F5344CB8AC3E}">
        <p14:creationId xmlns:p14="http://schemas.microsoft.com/office/powerpoint/2010/main" val="291128760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Kontakt mit 3 Bildern">
    <p:spTree>
      <p:nvGrpSpPr>
        <p:cNvPr id="1" name=""/>
        <p:cNvGrpSpPr/>
        <p:nvPr/>
      </p:nvGrpSpPr>
      <p:grpSpPr>
        <a:xfrm>
          <a:off x="0" y="0"/>
          <a:ext cx="0" cy="0"/>
          <a:chOff x="0" y="0"/>
          <a:chExt cx="0" cy="0"/>
        </a:xfrm>
      </p:grpSpPr>
      <p:sp>
        <p:nvSpPr>
          <p:cNvPr id="9" name="Datumsplatzhalter 8"/>
          <p:cNvSpPr>
            <a:spLocks noGrp="1"/>
          </p:cNvSpPr>
          <p:nvPr>
            <p:ph type="dt" sz="half" idx="17"/>
          </p:nvPr>
        </p:nvSpPr>
        <p:spPr/>
        <p:txBody>
          <a:bodyPr/>
          <a:lstStyle/>
          <a:p>
            <a:pPr algn="l" rtl="0"/>
            <a:r>
              <a:rPr lang="en-GB" b="0" i="0" u="none" baseline="0"/>
              <a:t>26 July 2015</a:t>
            </a:r>
            <a:endParaRPr lang="en-GB" dirty="0"/>
          </a:p>
        </p:txBody>
      </p:sp>
      <p:sp>
        <p:nvSpPr>
          <p:cNvPr id="10" name="Fußzeilenplatzhalter 9"/>
          <p:cNvSpPr>
            <a:spLocks noGrp="1"/>
          </p:cNvSpPr>
          <p:nvPr>
            <p:ph type="ftr" sz="quarter" idx="18"/>
          </p:nvPr>
        </p:nvSpPr>
        <p:spPr/>
        <p:txBody>
          <a:bodyPr/>
          <a:lstStyle/>
          <a:p>
            <a:pPr algn="l" rtl="0"/>
            <a:r>
              <a:rPr lang="en-GB" b="0" i="0" u="none" baseline="0"/>
              <a:t>Centre for Template Studies </a:t>
            </a:r>
            <a:endParaRPr lang="en-GB" dirty="0"/>
          </a:p>
        </p:txBody>
      </p:sp>
      <p:sp>
        <p:nvSpPr>
          <p:cNvPr id="11" name="Foliennummernplatzhalter 10"/>
          <p:cNvSpPr>
            <a:spLocks noGrp="1"/>
          </p:cNvSpPr>
          <p:nvPr>
            <p:ph type="sldNum" sz="quarter" idx="19"/>
          </p:nvPr>
        </p:nvSpPr>
        <p:spPr/>
        <p:txBody>
          <a:bodyPr/>
          <a:lstStyle/>
          <a:p>
            <a:pPr algn="l" rtl="0"/>
            <a:fld id="{78742581-81B1-425F-B25E-3CD197136A05}" type="slidenum">
              <a:rPr/>
              <a:pPr algn="l" rtl="0"/>
              <a:t>‹Nr.›</a:t>
            </a:fld>
            <a:endParaRPr lang="en-GB" dirty="0"/>
          </a:p>
        </p:txBody>
      </p:sp>
      <p:sp>
        <p:nvSpPr>
          <p:cNvPr id="8" name="Titel 7"/>
          <p:cNvSpPr>
            <a:spLocks noGrp="1"/>
          </p:cNvSpPr>
          <p:nvPr>
            <p:ph type="title"/>
          </p:nvPr>
        </p:nvSpPr>
        <p:spPr>
          <a:xfrm>
            <a:off x="323850" y="176164"/>
            <a:ext cx="6477000" cy="506461"/>
          </a:xfrm>
          <a:prstGeom prst="rect">
            <a:avLst/>
          </a:prstGeom>
        </p:spPr>
        <p:txBody>
          <a:bodyPr anchor="b" anchorCtr="0"/>
          <a:lstStyle>
            <a:lvl1pPr>
              <a:lnSpc>
                <a:spcPct val="100000"/>
              </a:lnSpc>
              <a:defRPr sz="2200" i="1">
                <a:solidFill>
                  <a:schemeClr val="bg2"/>
                </a:solidFill>
              </a:defRPr>
            </a:lvl1pPr>
          </a:lstStyle>
          <a:p>
            <a:pPr algn="l" rtl="0"/>
            <a:r>
              <a:rPr lang="de-DE" b="0" i="1" u="none" baseline="0" smtClean="0"/>
              <a:t>Titelmasterformat durch Klicken bearbeiten</a:t>
            </a:r>
            <a:endParaRPr lang="en-GB" dirty="0"/>
          </a:p>
        </p:txBody>
      </p:sp>
      <p:sp>
        <p:nvSpPr>
          <p:cNvPr id="3" name="Line 8"/>
          <p:cNvSpPr>
            <a:spLocks noChangeShapeType="1"/>
          </p:cNvSpPr>
          <p:nvPr userDrawn="1"/>
        </p:nvSpPr>
        <p:spPr bwMode="auto">
          <a:xfrm>
            <a:off x="255588" y="682625"/>
            <a:ext cx="6477000" cy="9525"/>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anchor="ctr"/>
          <a:lstStyle/>
          <a:p>
            <a:pPr algn="l" rtl="0">
              <a:defRPr/>
            </a:pPr>
            <a:endParaRPr lang="en-GB"/>
          </a:p>
        </p:txBody>
      </p:sp>
      <p:sp>
        <p:nvSpPr>
          <p:cNvPr id="14" name="Rechteck 13"/>
          <p:cNvSpPr/>
          <p:nvPr userDrawn="1"/>
        </p:nvSpPr>
        <p:spPr bwMode="auto">
          <a:xfrm>
            <a:off x="0" y="1268413"/>
            <a:ext cx="885825" cy="360362"/>
          </a:xfrm>
          <a:prstGeom prst="rect">
            <a:avLst/>
          </a:prstGeom>
          <a:solidFill>
            <a:srgbClr val="DDDDDD"/>
          </a:solidFill>
          <a:ln w="1905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en-GB" sz="1800" b="0" i="0" u="none" strike="noStrike" cap="none" normalizeH="0" baseline="0" smtClean="0">
              <a:ln>
                <a:noFill/>
              </a:ln>
              <a:solidFill>
                <a:srgbClr val="000066"/>
              </a:solidFill>
              <a:effectLst/>
              <a:latin typeface="Arial" charset="0"/>
            </a:endParaRPr>
          </a:p>
        </p:txBody>
      </p:sp>
      <p:sp>
        <p:nvSpPr>
          <p:cNvPr id="13" name="Textplatzhalter 12"/>
          <p:cNvSpPr>
            <a:spLocks noGrp="1"/>
          </p:cNvSpPr>
          <p:nvPr>
            <p:ph type="body" sz="quarter" idx="12"/>
          </p:nvPr>
        </p:nvSpPr>
        <p:spPr>
          <a:xfrm>
            <a:off x="885825" y="1268413"/>
            <a:ext cx="4765675" cy="360362"/>
          </a:xfrm>
          <a:prstGeom prst="rect">
            <a:avLst/>
          </a:prstGeom>
        </p:spPr>
        <p:txBody>
          <a:bodyPr>
            <a:normAutofit/>
          </a:bodyPr>
          <a:lstStyle>
            <a:lvl1pPr marL="0" indent="0">
              <a:buNone/>
              <a:defRPr sz="2000"/>
            </a:lvl1pPr>
          </a:lstStyle>
          <a:p>
            <a:pPr lvl="0" algn="l" rtl="0"/>
            <a:r>
              <a:rPr lang="de-DE" b="0" i="0" u="none" baseline="0" smtClean="0"/>
              <a:t>Formatvorlagen des Textmasters bearbeiten</a:t>
            </a:r>
          </a:p>
        </p:txBody>
      </p:sp>
      <p:sp>
        <p:nvSpPr>
          <p:cNvPr id="15" name="Bildplatzhalter 14"/>
          <p:cNvSpPr>
            <a:spLocks noGrp="1"/>
          </p:cNvSpPr>
          <p:nvPr>
            <p:ph type="pic" sz="quarter" idx="10"/>
          </p:nvPr>
        </p:nvSpPr>
        <p:spPr>
          <a:xfrm>
            <a:off x="6732588" y="1771200"/>
            <a:ext cx="1368000" cy="1368000"/>
          </a:xfrm>
          <a:prstGeom prst="rect">
            <a:avLst/>
          </a:prstGeom>
        </p:spPr>
        <p:txBody>
          <a:bodyPr/>
          <a:lstStyle>
            <a:lvl1pPr marL="0" indent="0">
              <a:buNone/>
              <a:defRPr sz="1200"/>
            </a:lvl1pPr>
          </a:lstStyle>
          <a:p>
            <a:pPr algn="l" rtl="0"/>
            <a:r>
              <a:rPr lang="de-DE" b="0" i="0" u="none" baseline="0" smtClean="0"/>
              <a:t>Bild durch Klicken auf Symbol hinzufügen</a:t>
            </a:r>
            <a:endParaRPr lang="en-GB" dirty="0"/>
          </a:p>
        </p:txBody>
      </p:sp>
      <p:sp>
        <p:nvSpPr>
          <p:cNvPr id="17" name="Textplatzhalter 16"/>
          <p:cNvSpPr>
            <a:spLocks noGrp="1"/>
          </p:cNvSpPr>
          <p:nvPr>
            <p:ph type="body" sz="quarter" idx="11"/>
          </p:nvPr>
        </p:nvSpPr>
        <p:spPr>
          <a:xfrm>
            <a:off x="900113" y="1772816"/>
            <a:ext cx="5400675" cy="1368152"/>
          </a:xfrm>
          <a:prstGeom prst="rect">
            <a:avLst/>
          </a:prstGeom>
        </p:spPr>
        <p:txBody>
          <a:bodyPr lIns="216000" tIns="216000" rIns="216000" bIns="216000" anchor="ctr" anchorCtr="0">
            <a:normAutofit/>
          </a:bodyPr>
          <a:lstStyle>
            <a:lvl1pPr marL="0" indent="0" algn="r">
              <a:spcBef>
                <a:spcPts val="0"/>
              </a:spcBef>
              <a:spcAft>
                <a:spcPts val="0"/>
              </a:spcAft>
              <a:buNone/>
              <a:defRPr sz="1800"/>
            </a:lvl1pPr>
            <a:lvl2pPr marL="457200" indent="0" algn="r">
              <a:spcBef>
                <a:spcPts val="0"/>
              </a:spcBef>
              <a:spcAft>
                <a:spcPts val="0"/>
              </a:spcAft>
              <a:buNone/>
              <a:defRPr sz="1600" i="1">
                <a:solidFill>
                  <a:schemeClr val="bg2"/>
                </a:solidFill>
              </a:defRPr>
            </a:lvl2pPr>
            <a:lvl3pPr>
              <a:spcBef>
                <a:spcPts val="600"/>
              </a:spcBef>
              <a:spcAft>
                <a:spcPts val="600"/>
              </a:spcAft>
              <a:defRPr sz="1400"/>
            </a:lvl3pPr>
            <a:lvl4pPr>
              <a:spcBef>
                <a:spcPts val="600"/>
              </a:spcBef>
              <a:spcAft>
                <a:spcPts val="600"/>
              </a:spcAft>
              <a:defRPr sz="1400"/>
            </a:lvl4pPr>
          </a:lstStyle>
          <a:p>
            <a:pPr lvl="0" algn="l" rtl="0"/>
            <a:r>
              <a:rPr lang="de-DE" b="0" i="0" u="none" baseline="0" smtClean="0"/>
              <a:t>Formatvorlagen des Textmasters bearbeiten</a:t>
            </a:r>
          </a:p>
          <a:p>
            <a:pPr lvl="1" algn="l" rtl="0"/>
            <a:r>
              <a:rPr lang="de-DE" b="0" i="0" u="none" baseline="0" smtClean="0"/>
              <a:t>Zweite Ebene</a:t>
            </a:r>
          </a:p>
        </p:txBody>
      </p:sp>
      <p:sp>
        <p:nvSpPr>
          <p:cNvPr id="16" name="Rechteck 15"/>
          <p:cNvSpPr/>
          <p:nvPr userDrawn="1"/>
        </p:nvSpPr>
        <p:spPr bwMode="auto">
          <a:xfrm>
            <a:off x="8136000" y="1772816"/>
            <a:ext cx="1008000" cy="1368000"/>
          </a:xfrm>
          <a:prstGeom prst="rect">
            <a:avLst/>
          </a:prstGeom>
          <a:solidFill>
            <a:srgbClr val="DDDDDD"/>
          </a:solidFill>
          <a:ln w="1905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en-GB" sz="1800" b="0" i="0" u="none" strike="noStrike" cap="none" normalizeH="0" baseline="0" smtClean="0">
              <a:ln>
                <a:noFill/>
              </a:ln>
              <a:solidFill>
                <a:srgbClr val="000066"/>
              </a:solidFill>
              <a:effectLst/>
              <a:latin typeface="Arial" charset="0"/>
            </a:endParaRPr>
          </a:p>
        </p:txBody>
      </p:sp>
      <p:cxnSp>
        <p:nvCxnSpPr>
          <p:cNvPr id="23" name="Gerade Verbindung 22"/>
          <p:cNvCxnSpPr/>
          <p:nvPr userDrawn="1"/>
        </p:nvCxnSpPr>
        <p:spPr bwMode="auto">
          <a:xfrm>
            <a:off x="900113" y="2205750"/>
            <a:ext cx="0" cy="4176000"/>
          </a:xfrm>
          <a:prstGeom prst="line">
            <a:avLst/>
          </a:prstGeom>
          <a:solidFill>
            <a:srgbClr val="DDDDDD"/>
          </a:solidFill>
          <a:ln w="50800" cap="flat" cmpd="sng" algn="ctr">
            <a:solidFill>
              <a:schemeClr val="tx1"/>
            </a:solidFill>
            <a:prstDash val="solid"/>
            <a:round/>
            <a:headEnd type="none" w="med" len="med"/>
            <a:tailEnd type="none" w="med" len="med"/>
          </a:ln>
          <a:effectLst/>
        </p:spPr>
      </p:cxnSp>
      <p:sp>
        <p:nvSpPr>
          <p:cNvPr id="32" name="Textplatzhalter 16"/>
          <p:cNvSpPr>
            <a:spLocks noGrp="1"/>
          </p:cNvSpPr>
          <p:nvPr>
            <p:ph type="body" sz="quarter" idx="15"/>
          </p:nvPr>
        </p:nvSpPr>
        <p:spPr>
          <a:xfrm>
            <a:off x="900113" y="3140968"/>
            <a:ext cx="5400675" cy="1440830"/>
          </a:xfrm>
          <a:prstGeom prst="rect">
            <a:avLst/>
          </a:prstGeom>
        </p:spPr>
        <p:txBody>
          <a:bodyPr lIns="216000" tIns="216000" rIns="216000" bIns="216000" anchor="ctr" anchorCtr="0">
            <a:normAutofit/>
          </a:bodyPr>
          <a:lstStyle>
            <a:lvl1pPr marL="0" indent="0" algn="r">
              <a:spcBef>
                <a:spcPts val="0"/>
              </a:spcBef>
              <a:spcAft>
                <a:spcPts val="0"/>
              </a:spcAft>
              <a:buNone/>
              <a:defRPr sz="1800"/>
            </a:lvl1pPr>
            <a:lvl2pPr marL="457200" indent="0" algn="r">
              <a:spcBef>
                <a:spcPts val="0"/>
              </a:spcBef>
              <a:spcAft>
                <a:spcPts val="0"/>
              </a:spcAft>
              <a:buNone/>
              <a:defRPr sz="1600" i="1">
                <a:solidFill>
                  <a:schemeClr val="bg2"/>
                </a:solidFill>
              </a:defRPr>
            </a:lvl2pPr>
            <a:lvl3pPr>
              <a:spcBef>
                <a:spcPts val="600"/>
              </a:spcBef>
              <a:spcAft>
                <a:spcPts val="600"/>
              </a:spcAft>
              <a:defRPr sz="1400"/>
            </a:lvl3pPr>
            <a:lvl4pPr>
              <a:spcBef>
                <a:spcPts val="600"/>
              </a:spcBef>
              <a:spcAft>
                <a:spcPts val="600"/>
              </a:spcAft>
              <a:defRPr sz="1400"/>
            </a:lvl4pPr>
          </a:lstStyle>
          <a:p>
            <a:pPr lvl="0" algn="l" rtl="0"/>
            <a:r>
              <a:rPr lang="de-DE" b="0" i="0" u="none" baseline="0" smtClean="0"/>
              <a:t>Formatvorlagen des Textmasters bearbeiten</a:t>
            </a:r>
          </a:p>
          <a:p>
            <a:pPr lvl="1" algn="l" rtl="0"/>
            <a:r>
              <a:rPr lang="de-DE" b="0" i="0" u="none" baseline="0" smtClean="0"/>
              <a:t>Zweite Ebene</a:t>
            </a:r>
          </a:p>
        </p:txBody>
      </p:sp>
      <p:sp>
        <p:nvSpPr>
          <p:cNvPr id="19" name="Bildplatzhalter 14"/>
          <p:cNvSpPr>
            <a:spLocks noGrp="1"/>
          </p:cNvSpPr>
          <p:nvPr>
            <p:ph type="pic" sz="quarter" idx="13"/>
          </p:nvPr>
        </p:nvSpPr>
        <p:spPr>
          <a:xfrm>
            <a:off x="6732392" y="3169050"/>
            <a:ext cx="1368000" cy="1368000"/>
          </a:xfrm>
          <a:prstGeom prst="rect">
            <a:avLst/>
          </a:prstGeom>
        </p:spPr>
        <p:txBody>
          <a:bodyPr/>
          <a:lstStyle>
            <a:lvl1pPr marL="0" indent="0">
              <a:buNone/>
              <a:defRPr sz="1200"/>
            </a:lvl1pPr>
          </a:lstStyle>
          <a:p>
            <a:pPr algn="l" rtl="0"/>
            <a:r>
              <a:rPr lang="de-DE" b="0" i="0" u="none" baseline="0" smtClean="0"/>
              <a:t>Bild durch Klicken auf Symbol hinzufügen</a:t>
            </a:r>
            <a:endParaRPr lang="en-GB" dirty="0"/>
          </a:p>
        </p:txBody>
      </p:sp>
      <p:sp>
        <p:nvSpPr>
          <p:cNvPr id="4" name="Rechteck 3"/>
          <p:cNvSpPr/>
          <p:nvPr userDrawn="1"/>
        </p:nvSpPr>
        <p:spPr bwMode="auto">
          <a:xfrm>
            <a:off x="6732588" y="3175200"/>
            <a:ext cx="1367804" cy="1368000"/>
          </a:xfrm>
          <a:prstGeom prst="rect">
            <a:avLst/>
          </a:prstGeom>
          <a:solidFill>
            <a:srgbClr val="DDDDDD"/>
          </a:solidFill>
          <a:ln w="1905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en-GB" sz="1800" b="0" i="0" u="none" strike="noStrike" cap="none" normalizeH="0" baseline="0" smtClean="0">
              <a:ln>
                <a:noFill/>
              </a:ln>
              <a:solidFill>
                <a:srgbClr val="000066"/>
              </a:solidFill>
              <a:effectLst/>
              <a:latin typeface="Arial" charset="0"/>
            </a:endParaRPr>
          </a:p>
        </p:txBody>
      </p:sp>
      <p:sp>
        <p:nvSpPr>
          <p:cNvPr id="38" name="Rechteck 37"/>
          <p:cNvSpPr/>
          <p:nvPr userDrawn="1"/>
        </p:nvSpPr>
        <p:spPr bwMode="auto">
          <a:xfrm>
            <a:off x="8136000" y="4581950"/>
            <a:ext cx="1008000" cy="1368000"/>
          </a:xfrm>
          <a:prstGeom prst="rect">
            <a:avLst/>
          </a:prstGeom>
          <a:solidFill>
            <a:srgbClr val="DDDDDD"/>
          </a:solidFill>
          <a:ln w="1905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en-GB" sz="1800" b="0" i="0" u="none" strike="noStrike" cap="none" normalizeH="0" baseline="0" smtClean="0">
              <a:ln>
                <a:noFill/>
              </a:ln>
              <a:solidFill>
                <a:srgbClr val="000066"/>
              </a:solidFill>
              <a:effectLst/>
              <a:latin typeface="Arial" charset="0"/>
            </a:endParaRPr>
          </a:p>
        </p:txBody>
      </p:sp>
      <p:sp>
        <p:nvSpPr>
          <p:cNvPr id="20" name="Bildplatzhalter 14"/>
          <p:cNvSpPr>
            <a:spLocks noGrp="1"/>
          </p:cNvSpPr>
          <p:nvPr>
            <p:ph type="pic" sz="quarter" idx="14"/>
          </p:nvPr>
        </p:nvSpPr>
        <p:spPr>
          <a:xfrm>
            <a:off x="6732588" y="4582800"/>
            <a:ext cx="1368000" cy="1368000"/>
          </a:xfrm>
          <a:prstGeom prst="rect">
            <a:avLst/>
          </a:prstGeom>
        </p:spPr>
        <p:txBody>
          <a:bodyPr/>
          <a:lstStyle>
            <a:lvl1pPr marL="0" indent="0">
              <a:buNone/>
              <a:defRPr sz="1200"/>
            </a:lvl1pPr>
          </a:lstStyle>
          <a:p>
            <a:pPr algn="l" rtl="0"/>
            <a:r>
              <a:rPr lang="de-DE" b="0" i="0" u="none" baseline="0" smtClean="0"/>
              <a:t>Bild durch Klicken auf Symbol hinzufügen</a:t>
            </a:r>
            <a:endParaRPr lang="en-GB" dirty="0"/>
          </a:p>
        </p:txBody>
      </p:sp>
      <p:sp>
        <p:nvSpPr>
          <p:cNvPr id="33" name="Textplatzhalter 16"/>
          <p:cNvSpPr>
            <a:spLocks noGrp="1"/>
          </p:cNvSpPr>
          <p:nvPr>
            <p:ph type="body" sz="quarter" idx="16"/>
          </p:nvPr>
        </p:nvSpPr>
        <p:spPr>
          <a:xfrm>
            <a:off x="895003" y="4593630"/>
            <a:ext cx="5400675" cy="1368152"/>
          </a:xfrm>
          <a:prstGeom prst="rect">
            <a:avLst/>
          </a:prstGeom>
        </p:spPr>
        <p:txBody>
          <a:bodyPr lIns="216000" tIns="216000" rIns="216000" anchor="ctr" anchorCtr="0">
            <a:normAutofit/>
          </a:bodyPr>
          <a:lstStyle>
            <a:lvl1pPr marL="0" indent="0" algn="r">
              <a:spcBef>
                <a:spcPts val="0"/>
              </a:spcBef>
              <a:spcAft>
                <a:spcPts val="0"/>
              </a:spcAft>
              <a:buNone/>
              <a:defRPr sz="1800"/>
            </a:lvl1pPr>
            <a:lvl2pPr marL="457200" indent="0" algn="r">
              <a:spcBef>
                <a:spcPts val="0"/>
              </a:spcBef>
              <a:spcAft>
                <a:spcPts val="0"/>
              </a:spcAft>
              <a:buNone/>
              <a:defRPr sz="1600" i="1">
                <a:solidFill>
                  <a:schemeClr val="bg2"/>
                </a:solidFill>
              </a:defRPr>
            </a:lvl2pPr>
            <a:lvl3pPr>
              <a:spcBef>
                <a:spcPts val="600"/>
              </a:spcBef>
              <a:spcAft>
                <a:spcPts val="600"/>
              </a:spcAft>
              <a:defRPr sz="1400"/>
            </a:lvl3pPr>
            <a:lvl4pPr>
              <a:spcBef>
                <a:spcPts val="600"/>
              </a:spcBef>
              <a:spcAft>
                <a:spcPts val="600"/>
              </a:spcAft>
              <a:defRPr sz="1400"/>
            </a:lvl4pPr>
          </a:lstStyle>
          <a:p>
            <a:pPr lvl="0" algn="l" rtl="0"/>
            <a:r>
              <a:rPr lang="de-DE" b="0" i="0" u="none" baseline="0" smtClean="0"/>
              <a:t>Formatvorlagen des Textmasters bearbeiten</a:t>
            </a:r>
          </a:p>
          <a:p>
            <a:pPr lvl="1" algn="l" rtl="0"/>
            <a:r>
              <a:rPr lang="de-DE" b="0" i="0" u="none" baseline="0" smtClean="0"/>
              <a:t>Zweite Ebene</a:t>
            </a:r>
          </a:p>
        </p:txBody>
      </p:sp>
      <p:sp>
        <p:nvSpPr>
          <p:cNvPr id="2" name="Line 2"/>
          <p:cNvSpPr>
            <a:spLocks noChangeShapeType="1"/>
          </p:cNvSpPr>
          <p:nvPr userDrawn="1"/>
        </p:nvSpPr>
        <p:spPr bwMode="auto">
          <a:xfrm flipV="1">
            <a:off x="255588" y="6381750"/>
            <a:ext cx="8493125" cy="0"/>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anchor="ctr"/>
          <a:lstStyle/>
          <a:p>
            <a:pPr algn="l" rtl="0">
              <a:defRPr/>
            </a:pPr>
            <a:endParaRPr lang="en-GB"/>
          </a:p>
        </p:txBody>
      </p:sp>
      <p:pic>
        <p:nvPicPr>
          <p:cNvPr id="22" name="Grafik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39998" y="279698"/>
            <a:ext cx="1909549" cy="882000"/>
          </a:xfrm>
          <a:prstGeom prst="rect">
            <a:avLst/>
          </a:prstGeom>
        </p:spPr>
      </p:pic>
    </p:spTree>
    <p:extLst>
      <p:ext uri="{BB962C8B-B14F-4D97-AF65-F5344CB8AC3E}">
        <p14:creationId xmlns:p14="http://schemas.microsoft.com/office/powerpoint/2010/main" val="8290048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Textblöck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lnSpc>
                <a:spcPct val="100000"/>
              </a:lnSpc>
              <a:defRPr/>
            </a:lvl1pPr>
          </a:lstStyle>
          <a:p>
            <a:pPr algn="l" rtl="0"/>
            <a:r>
              <a:rPr lang="de-DE" b="0" i="0" u="none" baseline="0" smtClean="0"/>
              <a:t>Titelmasterformat durch Klicken bearbeiten</a:t>
            </a:r>
            <a:endParaRPr lang="en-GB" dirty="0"/>
          </a:p>
        </p:txBody>
      </p:sp>
      <p:sp>
        <p:nvSpPr>
          <p:cNvPr id="4" name="Datumsplatzhalter 3"/>
          <p:cNvSpPr>
            <a:spLocks noGrp="1"/>
          </p:cNvSpPr>
          <p:nvPr>
            <p:ph type="dt" sz="half" idx="11"/>
          </p:nvPr>
        </p:nvSpPr>
        <p:spPr/>
        <p:txBody>
          <a:bodyPr/>
          <a:lstStyle/>
          <a:p>
            <a:pPr algn="l" rtl="0"/>
            <a:r>
              <a:rPr lang="en-GB" b="0" i="0" u="none" baseline="0"/>
              <a:t>26 July 2015</a:t>
            </a:r>
            <a:endParaRPr lang="en-GB" dirty="0"/>
          </a:p>
        </p:txBody>
      </p:sp>
      <p:sp>
        <p:nvSpPr>
          <p:cNvPr id="5" name="Foliennummernplatzhalter 4"/>
          <p:cNvSpPr>
            <a:spLocks noGrp="1"/>
          </p:cNvSpPr>
          <p:nvPr>
            <p:ph type="sldNum" sz="quarter" idx="12"/>
          </p:nvPr>
        </p:nvSpPr>
        <p:spPr/>
        <p:txBody>
          <a:bodyPr/>
          <a:lstStyle/>
          <a:p>
            <a:pPr algn="l" rtl="0"/>
            <a:fld id="{78742581-81B1-425F-B25E-3CD197136A05}" type="slidenum">
              <a:rPr/>
              <a:pPr algn="l" rtl="0"/>
              <a:t>‹Nr.›</a:t>
            </a:fld>
            <a:endParaRPr lang="en-GB" dirty="0"/>
          </a:p>
        </p:txBody>
      </p:sp>
      <p:sp>
        <p:nvSpPr>
          <p:cNvPr id="10" name="Textplatzhalter 8"/>
          <p:cNvSpPr>
            <a:spLocks noGrp="1"/>
          </p:cNvSpPr>
          <p:nvPr>
            <p:ph type="body" sz="quarter" idx="14"/>
          </p:nvPr>
        </p:nvSpPr>
        <p:spPr>
          <a:xfrm>
            <a:off x="4594564" y="1260475"/>
            <a:ext cx="4154149" cy="4681537"/>
          </a:xfrm>
          <a:prstGeom prst="rect">
            <a:avLst/>
          </a:prstGeom>
        </p:spPr>
        <p:txBody>
          <a:bodyPr lIns="216000" tIns="216000" rIns="0" anchor="t" anchorCtr="0">
            <a:normAutofit/>
          </a:bodyPr>
          <a:lstStyle>
            <a:lvl1pPr marL="0" indent="0">
              <a:buNone/>
              <a:defRPr sz="2000"/>
            </a:lvl1pPr>
            <a:lvl2pPr>
              <a:defRPr sz="1800"/>
            </a:lvl2pPr>
            <a:lvl3pPr>
              <a:defRPr sz="1600"/>
            </a:lvl3pPr>
            <a:lvl4pPr>
              <a:defRPr sz="1400"/>
            </a:lvl4pPr>
            <a:lvl5pPr>
              <a:defRPr sz="1200"/>
            </a:lvl5pPr>
          </a:lstStyle>
          <a:p>
            <a:pPr lvl="0" algn="l" rtl="0"/>
            <a:r>
              <a:rPr lang="de-DE" b="0" i="0" u="none" baseline="0" smtClean="0"/>
              <a:t>Formatvorlagen des Textmasters bearbeiten</a:t>
            </a:r>
          </a:p>
          <a:p>
            <a:pPr lvl="1" algn="l" rtl="0"/>
            <a:r>
              <a:rPr lang="de-DE" b="0" i="0" u="none" baseline="0" smtClean="0"/>
              <a:t>Zweite Ebene</a:t>
            </a:r>
          </a:p>
          <a:p>
            <a:pPr lvl="2" algn="l" rtl="0"/>
            <a:r>
              <a:rPr lang="de-DE" b="0" i="0" u="none" baseline="0" smtClean="0"/>
              <a:t>Dritte Ebene</a:t>
            </a:r>
          </a:p>
          <a:p>
            <a:pPr lvl="3" algn="l" rtl="0"/>
            <a:r>
              <a:rPr lang="de-DE" b="0" i="0" u="none" baseline="0" smtClean="0"/>
              <a:t>Vierte Ebene</a:t>
            </a:r>
          </a:p>
          <a:p>
            <a:pPr lvl="4" algn="l" rtl="0"/>
            <a:r>
              <a:rPr lang="de-DE" b="0" i="0" u="none" baseline="0" smtClean="0"/>
              <a:t>Fünfte Ebene</a:t>
            </a:r>
            <a:endParaRPr lang="en-GB" dirty="0"/>
          </a:p>
        </p:txBody>
      </p:sp>
      <p:sp>
        <p:nvSpPr>
          <p:cNvPr id="6" name="Rechteck 5"/>
          <p:cNvSpPr/>
          <p:nvPr userDrawn="1"/>
        </p:nvSpPr>
        <p:spPr bwMode="auto">
          <a:xfrm>
            <a:off x="0" y="1268412"/>
            <a:ext cx="4554000" cy="4681538"/>
          </a:xfrm>
          <a:prstGeom prst="rect">
            <a:avLst/>
          </a:prstGeom>
          <a:solidFill>
            <a:srgbClr val="DDDDDD"/>
          </a:solidFill>
          <a:ln w="19050" cap="flat" cmpd="sng" algn="ctr">
            <a:noFill/>
            <a:prstDash val="solid"/>
            <a:round/>
            <a:headEnd type="none" w="med" len="med"/>
            <a:tailEnd type="none" w="med" len="med"/>
          </a:ln>
          <a:effectLst/>
        </p:spPr>
        <p:txBody>
          <a:bodyPr vert="horz" wrap="square" lIns="216000" tIns="46800" rIns="216000" bIns="46800" numCol="1" rtlCol="0" anchor="ctr" anchorCtr="0" compatLnSpc="1">
            <a:prstTxWarp prst="textNoShape">
              <a:avLst/>
            </a:prstTxWarp>
            <a:normAutofit/>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en-GB" sz="1800" b="0" i="0" u="none" strike="noStrike" cap="none" normalizeH="0" baseline="0" smtClean="0">
              <a:ln>
                <a:noFill/>
              </a:ln>
              <a:solidFill>
                <a:srgbClr val="000066"/>
              </a:solidFill>
              <a:effectLst/>
              <a:latin typeface="Arial" charset="0"/>
            </a:endParaRPr>
          </a:p>
        </p:txBody>
      </p:sp>
      <p:sp>
        <p:nvSpPr>
          <p:cNvPr id="9" name="Textplatzhalter 8"/>
          <p:cNvSpPr>
            <a:spLocks noGrp="1"/>
          </p:cNvSpPr>
          <p:nvPr>
            <p:ph type="body" sz="quarter" idx="13"/>
          </p:nvPr>
        </p:nvSpPr>
        <p:spPr>
          <a:xfrm>
            <a:off x="323850" y="1268413"/>
            <a:ext cx="4230688" cy="4681537"/>
          </a:xfrm>
          <a:prstGeom prst="rect">
            <a:avLst/>
          </a:prstGeom>
        </p:spPr>
        <p:txBody>
          <a:bodyPr lIns="216000" tIns="216000" rIns="216000" anchor="t" anchorCtr="0">
            <a:normAutofit/>
          </a:bodyPr>
          <a:lstStyle>
            <a:lvl1pPr marL="0" indent="0">
              <a:buNone/>
              <a:defRPr sz="2000"/>
            </a:lvl1pPr>
            <a:lvl2pPr>
              <a:defRPr sz="1800"/>
            </a:lvl2pPr>
            <a:lvl3pPr>
              <a:defRPr sz="1600"/>
            </a:lvl3pPr>
            <a:lvl4pPr>
              <a:defRPr sz="1400"/>
            </a:lvl4pPr>
            <a:lvl5pPr>
              <a:defRPr sz="1200"/>
            </a:lvl5pPr>
          </a:lstStyle>
          <a:p>
            <a:pPr lvl="0" algn="l" rtl="0"/>
            <a:r>
              <a:rPr lang="de-DE" b="0" i="0" u="none" baseline="0" smtClean="0"/>
              <a:t>Formatvorlagen des Textmasters bearbeiten</a:t>
            </a:r>
          </a:p>
          <a:p>
            <a:pPr lvl="1" algn="l" rtl="0"/>
            <a:r>
              <a:rPr lang="de-DE" b="0" i="0" u="none" baseline="0" smtClean="0"/>
              <a:t>Zweite Ebene</a:t>
            </a:r>
          </a:p>
          <a:p>
            <a:pPr lvl="2" algn="l" rtl="0"/>
            <a:r>
              <a:rPr lang="de-DE" b="0" i="0" u="none" baseline="0" smtClean="0"/>
              <a:t>Dritte Ebene</a:t>
            </a:r>
          </a:p>
          <a:p>
            <a:pPr lvl="3" algn="l" rtl="0"/>
            <a:r>
              <a:rPr lang="de-DE" b="0" i="0" u="none" baseline="0" smtClean="0"/>
              <a:t>Vierte Ebene</a:t>
            </a:r>
          </a:p>
          <a:p>
            <a:pPr lvl="4" algn="l" rtl="0"/>
            <a:r>
              <a:rPr lang="de-DE" b="0" i="0" u="none" baseline="0" smtClean="0"/>
              <a:t>Fünfte Ebene</a:t>
            </a:r>
            <a:endParaRPr lang="en-GB" dirty="0"/>
          </a:p>
        </p:txBody>
      </p:sp>
      <p:sp>
        <p:nvSpPr>
          <p:cNvPr id="7" name="Rechteck 6"/>
          <p:cNvSpPr/>
          <p:nvPr userDrawn="1"/>
        </p:nvSpPr>
        <p:spPr bwMode="auto">
          <a:xfrm>
            <a:off x="4590000" y="1268413"/>
            <a:ext cx="4554000" cy="4681538"/>
          </a:xfrm>
          <a:prstGeom prst="rect">
            <a:avLst/>
          </a:prstGeom>
          <a:solidFill>
            <a:srgbClr val="DDDDDD"/>
          </a:solidFill>
          <a:ln w="1905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rmAutofit/>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en-GB" sz="1800" b="0" i="0" u="none" strike="noStrike" cap="none" normalizeH="0" baseline="0" smtClean="0">
              <a:ln>
                <a:noFill/>
              </a:ln>
              <a:solidFill>
                <a:srgbClr val="000066"/>
              </a:solidFill>
              <a:effectLst/>
              <a:latin typeface="Arial" charset="0"/>
            </a:endParaRPr>
          </a:p>
        </p:txBody>
      </p:sp>
      <p:sp>
        <p:nvSpPr>
          <p:cNvPr id="13" name="Fußzeilenplatzhalter 1"/>
          <p:cNvSpPr>
            <a:spLocks noGrp="1"/>
          </p:cNvSpPr>
          <p:nvPr>
            <p:ph type="ftr" sz="quarter" idx="3"/>
          </p:nvPr>
        </p:nvSpPr>
        <p:spPr>
          <a:xfrm>
            <a:off x="1476000" y="6444000"/>
            <a:ext cx="6264000" cy="360000"/>
          </a:xfrm>
          <a:prstGeom prst="rect">
            <a:avLst/>
          </a:prstGeom>
        </p:spPr>
        <p:txBody>
          <a:bodyPr vert="horz" lIns="91440" tIns="45720" rIns="91440" bIns="45720" rtlCol="0" anchor="ctr"/>
          <a:lstStyle>
            <a:lvl1pPr algn="ctr">
              <a:defRPr sz="1200">
                <a:solidFill>
                  <a:schemeClr val="bg2"/>
                </a:solidFill>
              </a:defRPr>
            </a:lvl1pPr>
          </a:lstStyle>
          <a:p>
            <a:pPr algn="l" rtl="0"/>
            <a:r>
              <a:rPr lang="en-GB" b="0" i="0" u="none" baseline="0"/>
              <a:t>Centre for Template Studies </a:t>
            </a:r>
            <a:endParaRPr lang="en-GB" dirty="0"/>
          </a:p>
        </p:txBody>
      </p:sp>
    </p:spTree>
    <p:extLst>
      <p:ext uri="{BB962C8B-B14F-4D97-AF65-F5344CB8AC3E}">
        <p14:creationId xmlns:p14="http://schemas.microsoft.com/office/powerpoint/2010/main" val="3583807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 Bild rechts + graue Box">
    <p:spTree>
      <p:nvGrpSpPr>
        <p:cNvPr id="1" name=""/>
        <p:cNvGrpSpPr/>
        <p:nvPr/>
      </p:nvGrpSpPr>
      <p:grpSpPr>
        <a:xfrm>
          <a:off x="0" y="0"/>
          <a:ext cx="0" cy="0"/>
          <a:chOff x="0" y="0"/>
          <a:chExt cx="0" cy="0"/>
        </a:xfrm>
      </p:grpSpPr>
      <p:sp>
        <p:nvSpPr>
          <p:cNvPr id="9" name="Datumsplatzhalter 8"/>
          <p:cNvSpPr>
            <a:spLocks noGrp="1"/>
          </p:cNvSpPr>
          <p:nvPr>
            <p:ph type="dt" sz="half" idx="12"/>
          </p:nvPr>
        </p:nvSpPr>
        <p:spPr/>
        <p:txBody>
          <a:bodyPr/>
          <a:lstStyle/>
          <a:p>
            <a:pPr algn="l" rtl="0"/>
            <a:r>
              <a:rPr lang="en-GB" b="0" i="0" u="none" baseline="0"/>
              <a:t>26 July 2015</a:t>
            </a:r>
            <a:endParaRPr lang="en-GB" dirty="0"/>
          </a:p>
        </p:txBody>
      </p:sp>
      <p:sp>
        <p:nvSpPr>
          <p:cNvPr id="10" name="Fußzeilenplatzhalter 9"/>
          <p:cNvSpPr>
            <a:spLocks noGrp="1"/>
          </p:cNvSpPr>
          <p:nvPr>
            <p:ph type="ftr" sz="quarter" idx="13"/>
          </p:nvPr>
        </p:nvSpPr>
        <p:spPr/>
        <p:txBody>
          <a:bodyPr/>
          <a:lstStyle/>
          <a:p>
            <a:pPr algn="l" rtl="0"/>
            <a:r>
              <a:rPr lang="en-GB" b="0" i="0" u="none" baseline="0"/>
              <a:t>Centre for Template Studies </a:t>
            </a:r>
            <a:endParaRPr lang="en-GB" dirty="0"/>
          </a:p>
        </p:txBody>
      </p:sp>
      <p:sp>
        <p:nvSpPr>
          <p:cNvPr id="11" name="Foliennummernplatzhalter 10"/>
          <p:cNvSpPr>
            <a:spLocks noGrp="1"/>
          </p:cNvSpPr>
          <p:nvPr>
            <p:ph type="sldNum" sz="quarter" idx="14"/>
          </p:nvPr>
        </p:nvSpPr>
        <p:spPr/>
        <p:txBody>
          <a:bodyPr/>
          <a:lstStyle/>
          <a:p>
            <a:pPr algn="l" rtl="0"/>
            <a:fld id="{78742581-81B1-425F-B25E-3CD197136A05}" type="slidenum">
              <a:rPr/>
              <a:pPr algn="l" rtl="0"/>
              <a:t>‹Nr.›</a:t>
            </a:fld>
            <a:endParaRPr lang="en-GB" dirty="0"/>
          </a:p>
        </p:txBody>
      </p:sp>
      <p:sp>
        <p:nvSpPr>
          <p:cNvPr id="8" name="Titel 7"/>
          <p:cNvSpPr>
            <a:spLocks noGrp="1"/>
          </p:cNvSpPr>
          <p:nvPr>
            <p:ph type="title"/>
          </p:nvPr>
        </p:nvSpPr>
        <p:spPr>
          <a:xfrm>
            <a:off x="323850" y="176164"/>
            <a:ext cx="6477000" cy="506461"/>
          </a:xfrm>
          <a:prstGeom prst="rect">
            <a:avLst/>
          </a:prstGeom>
        </p:spPr>
        <p:txBody>
          <a:bodyPr anchor="b" anchorCtr="0"/>
          <a:lstStyle>
            <a:lvl1pPr>
              <a:lnSpc>
                <a:spcPct val="100000"/>
              </a:lnSpc>
              <a:defRPr sz="2200" i="1">
                <a:solidFill>
                  <a:schemeClr val="bg2"/>
                </a:solidFill>
              </a:defRPr>
            </a:lvl1pPr>
          </a:lstStyle>
          <a:p>
            <a:pPr algn="l" rtl="0"/>
            <a:r>
              <a:rPr lang="de-DE" b="0" i="1" u="none" baseline="0" smtClean="0"/>
              <a:t>Titelmasterformat durch Klicken bearbeiten</a:t>
            </a:r>
            <a:endParaRPr lang="en-GB" dirty="0"/>
          </a:p>
        </p:txBody>
      </p:sp>
      <p:sp>
        <p:nvSpPr>
          <p:cNvPr id="3" name="Line 8"/>
          <p:cNvSpPr>
            <a:spLocks noChangeShapeType="1"/>
          </p:cNvSpPr>
          <p:nvPr userDrawn="1"/>
        </p:nvSpPr>
        <p:spPr bwMode="auto">
          <a:xfrm>
            <a:off x="255588" y="682625"/>
            <a:ext cx="6477000" cy="9525"/>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anchor="ctr"/>
          <a:lstStyle/>
          <a:p>
            <a:pPr algn="l" rtl="0">
              <a:defRPr/>
            </a:pPr>
            <a:endParaRPr lang="en-GB"/>
          </a:p>
        </p:txBody>
      </p:sp>
      <p:sp>
        <p:nvSpPr>
          <p:cNvPr id="18" name="Rechteck 17"/>
          <p:cNvSpPr/>
          <p:nvPr userDrawn="1"/>
        </p:nvSpPr>
        <p:spPr bwMode="auto">
          <a:xfrm>
            <a:off x="0" y="1268413"/>
            <a:ext cx="885825" cy="360362"/>
          </a:xfrm>
          <a:prstGeom prst="rect">
            <a:avLst/>
          </a:prstGeom>
          <a:solidFill>
            <a:srgbClr val="DDDDDD"/>
          </a:solidFill>
          <a:ln w="1905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en-GB" sz="1800" b="0" i="0" u="none" strike="noStrike" cap="none" normalizeH="0" baseline="0" smtClean="0">
              <a:ln>
                <a:noFill/>
              </a:ln>
              <a:solidFill>
                <a:srgbClr val="000066"/>
              </a:solidFill>
              <a:effectLst/>
              <a:latin typeface="Arial" charset="0"/>
            </a:endParaRPr>
          </a:p>
        </p:txBody>
      </p:sp>
      <p:sp>
        <p:nvSpPr>
          <p:cNvPr id="19" name="Textplatzhalter 12"/>
          <p:cNvSpPr>
            <a:spLocks noGrp="1"/>
          </p:cNvSpPr>
          <p:nvPr>
            <p:ph type="body" sz="quarter" idx="15"/>
          </p:nvPr>
        </p:nvSpPr>
        <p:spPr>
          <a:xfrm>
            <a:off x="885825" y="1268413"/>
            <a:ext cx="4765675" cy="360362"/>
          </a:xfrm>
          <a:prstGeom prst="rect">
            <a:avLst/>
          </a:prstGeom>
        </p:spPr>
        <p:txBody>
          <a:bodyPr>
            <a:normAutofit/>
          </a:bodyPr>
          <a:lstStyle>
            <a:lvl1pPr marL="0" indent="0">
              <a:buNone/>
              <a:defRPr sz="2000"/>
            </a:lvl1pPr>
          </a:lstStyle>
          <a:p>
            <a:pPr lvl="0" algn="l" rtl="0"/>
            <a:r>
              <a:rPr lang="de-DE" b="0" i="0" u="none" baseline="0" smtClean="0"/>
              <a:t>Formatvorlagen des Textmasters bearbeiten</a:t>
            </a:r>
          </a:p>
        </p:txBody>
      </p:sp>
      <p:sp>
        <p:nvSpPr>
          <p:cNvPr id="15" name="Bildplatzhalter 14"/>
          <p:cNvSpPr>
            <a:spLocks noGrp="1"/>
          </p:cNvSpPr>
          <p:nvPr>
            <p:ph type="pic" sz="quarter" idx="10"/>
          </p:nvPr>
        </p:nvSpPr>
        <p:spPr>
          <a:xfrm>
            <a:off x="6300788" y="1628774"/>
            <a:ext cx="2843213" cy="2195637"/>
          </a:xfrm>
          <a:prstGeom prst="rect">
            <a:avLst/>
          </a:prstGeom>
        </p:spPr>
        <p:txBody>
          <a:bodyPr/>
          <a:lstStyle>
            <a:lvl1pPr marL="0" indent="0">
              <a:buNone/>
              <a:defRPr/>
            </a:lvl1pPr>
          </a:lstStyle>
          <a:p>
            <a:pPr algn="l" rtl="0"/>
            <a:r>
              <a:rPr lang="de-DE" b="0" i="0" u="none" baseline="0" smtClean="0"/>
              <a:t>Bild durch Klicken auf Symbol hinzufügen</a:t>
            </a:r>
            <a:endParaRPr lang="en-GB" dirty="0"/>
          </a:p>
        </p:txBody>
      </p:sp>
      <p:sp>
        <p:nvSpPr>
          <p:cNvPr id="17" name="Textplatzhalter 16"/>
          <p:cNvSpPr>
            <a:spLocks noGrp="1"/>
          </p:cNvSpPr>
          <p:nvPr>
            <p:ph type="body" sz="quarter" idx="11"/>
          </p:nvPr>
        </p:nvSpPr>
        <p:spPr>
          <a:xfrm>
            <a:off x="323850" y="1628775"/>
            <a:ext cx="5976938" cy="3960813"/>
          </a:xfrm>
          <a:prstGeom prst="rect">
            <a:avLst/>
          </a:prstGeom>
        </p:spPr>
        <p:txBody>
          <a:bodyPr lIns="216000" tIns="216000" rIns="216000" anchor="ctr" anchorCtr="0">
            <a:normAutofit/>
          </a:bodyPr>
          <a:lstStyle>
            <a:lvl1pPr algn="l">
              <a:spcBef>
                <a:spcPts val="600"/>
              </a:spcBef>
              <a:spcAft>
                <a:spcPts val="600"/>
              </a:spcAft>
              <a:defRPr sz="2000"/>
            </a:lvl1pPr>
            <a:lvl2pPr algn="l">
              <a:spcBef>
                <a:spcPts val="600"/>
              </a:spcBef>
              <a:spcAft>
                <a:spcPts val="600"/>
              </a:spcAft>
              <a:defRPr sz="1800"/>
            </a:lvl2pPr>
            <a:lvl3pPr algn="l">
              <a:spcBef>
                <a:spcPts val="600"/>
              </a:spcBef>
              <a:spcAft>
                <a:spcPts val="600"/>
              </a:spcAft>
              <a:defRPr sz="1600"/>
            </a:lvl3pPr>
            <a:lvl4pPr algn="l">
              <a:spcBef>
                <a:spcPts val="600"/>
              </a:spcBef>
              <a:spcAft>
                <a:spcPts val="600"/>
              </a:spcAft>
              <a:defRPr sz="1400"/>
            </a:lvl4pPr>
          </a:lstStyle>
          <a:p>
            <a:pPr lvl="0" algn="l" rtl="0"/>
            <a:r>
              <a:rPr lang="de-DE" b="0" i="0" u="none" baseline="0" smtClean="0"/>
              <a:t>Formatvorlagen des Textmasters bearbeiten</a:t>
            </a:r>
          </a:p>
          <a:p>
            <a:pPr lvl="1" algn="l" rtl="0"/>
            <a:r>
              <a:rPr lang="de-DE" b="0" i="0" u="none" baseline="0" smtClean="0"/>
              <a:t>Zweite Ebene</a:t>
            </a:r>
          </a:p>
          <a:p>
            <a:pPr lvl="2" algn="l" rtl="0"/>
            <a:r>
              <a:rPr lang="de-DE" b="0" i="0" u="none" baseline="0" smtClean="0"/>
              <a:t>Dritte Ebene</a:t>
            </a:r>
          </a:p>
          <a:p>
            <a:pPr lvl="3" algn="l" rtl="0"/>
            <a:r>
              <a:rPr lang="de-DE" b="0" i="0" u="none" baseline="0" smtClean="0"/>
              <a:t>Vierte Ebene</a:t>
            </a:r>
          </a:p>
        </p:txBody>
      </p:sp>
      <p:sp>
        <p:nvSpPr>
          <p:cNvPr id="4" name="Rechteck 3"/>
          <p:cNvSpPr/>
          <p:nvPr userDrawn="1"/>
        </p:nvSpPr>
        <p:spPr bwMode="auto">
          <a:xfrm>
            <a:off x="6300788" y="3860800"/>
            <a:ext cx="2843212" cy="1728788"/>
          </a:xfrm>
          <a:prstGeom prst="rect">
            <a:avLst/>
          </a:prstGeom>
          <a:solidFill>
            <a:srgbClr val="DDDDDD"/>
          </a:solidFill>
          <a:ln w="1905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en-GB" sz="1800" b="0" i="0" u="none" strike="noStrike" cap="none" normalizeH="0" baseline="0" smtClean="0">
              <a:ln>
                <a:noFill/>
              </a:ln>
              <a:solidFill>
                <a:srgbClr val="000066"/>
              </a:solidFill>
              <a:effectLst/>
              <a:latin typeface="Arial" charset="0"/>
            </a:endParaRPr>
          </a:p>
        </p:txBody>
      </p:sp>
      <p:sp>
        <p:nvSpPr>
          <p:cNvPr id="2" name="Line 2"/>
          <p:cNvSpPr>
            <a:spLocks noChangeShapeType="1"/>
          </p:cNvSpPr>
          <p:nvPr userDrawn="1"/>
        </p:nvSpPr>
        <p:spPr bwMode="auto">
          <a:xfrm flipV="1">
            <a:off x="255588" y="6381750"/>
            <a:ext cx="8493125" cy="0"/>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anchor="ctr"/>
          <a:lstStyle/>
          <a:p>
            <a:pPr algn="l" rtl="0">
              <a:defRPr/>
            </a:pPr>
            <a:endParaRPr lang="en-GB"/>
          </a:p>
        </p:txBody>
      </p:sp>
      <p:pic>
        <p:nvPicPr>
          <p:cNvPr id="21" name="Grafik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39998" y="279698"/>
            <a:ext cx="1909549" cy="882000"/>
          </a:xfrm>
          <a:prstGeom prst="rect">
            <a:avLst/>
          </a:prstGeom>
        </p:spPr>
      </p:pic>
    </p:spTree>
    <p:extLst>
      <p:ext uri="{BB962C8B-B14F-4D97-AF65-F5344CB8AC3E}">
        <p14:creationId xmlns:p14="http://schemas.microsoft.com/office/powerpoint/2010/main" val="409544326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 Bilder links/grau hinterlegt">
    <p:spTree>
      <p:nvGrpSpPr>
        <p:cNvPr id="1" name=""/>
        <p:cNvGrpSpPr/>
        <p:nvPr/>
      </p:nvGrpSpPr>
      <p:grpSpPr>
        <a:xfrm>
          <a:off x="0" y="0"/>
          <a:ext cx="0" cy="0"/>
          <a:chOff x="0" y="0"/>
          <a:chExt cx="0" cy="0"/>
        </a:xfrm>
      </p:grpSpPr>
      <p:sp>
        <p:nvSpPr>
          <p:cNvPr id="9" name="Datumsplatzhalter 8"/>
          <p:cNvSpPr>
            <a:spLocks noGrp="1"/>
          </p:cNvSpPr>
          <p:nvPr>
            <p:ph type="dt" sz="half" idx="12"/>
          </p:nvPr>
        </p:nvSpPr>
        <p:spPr/>
        <p:txBody>
          <a:bodyPr/>
          <a:lstStyle/>
          <a:p>
            <a:pPr algn="l" rtl="0"/>
            <a:r>
              <a:rPr lang="en-GB" b="0" i="0" u="none" baseline="0"/>
              <a:t>26 July 2015</a:t>
            </a:r>
            <a:endParaRPr lang="en-GB" dirty="0"/>
          </a:p>
        </p:txBody>
      </p:sp>
      <p:sp>
        <p:nvSpPr>
          <p:cNvPr id="10" name="Fußzeilenplatzhalter 9"/>
          <p:cNvSpPr>
            <a:spLocks noGrp="1"/>
          </p:cNvSpPr>
          <p:nvPr>
            <p:ph type="ftr" sz="quarter" idx="13"/>
          </p:nvPr>
        </p:nvSpPr>
        <p:spPr/>
        <p:txBody>
          <a:bodyPr/>
          <a:lstStyle/>
          <a:p>
            <a:pPr algn="l" rtl="0"/>
            <a:r>
              <a:rPr lang="en-GB" b="0" i="0" u="none" baseline="0"/>
              <a:t>Centre for Template Studies </a:t>
            </a:r>
            <a:endParaRPr lang="en-GB" dirty="0"/>
          </a:p>
        </p:txBody>
      </p:sp>
      <p:sp>
        <p:nvSpPr>
          <p:cNvPr id="11" name="Foliennummernplatzhalter 10"/>
          <p:cNvSpPr>
            <a:spLocks noGrp="1"/>
          </p:cNvSpPr>
          <p:nvPr>
            <p:ph type="sldNum" sz="quarter" idx="14"/>
          </p:nvPr>
        </p:nvSpPr>
        <p:spPr/>
        <p:txBody>
          <a:bodyPr/>
          <a:lstStyle/>
          <a:p>
            <a:pPr algn="l" rtl="0"/>
            <a:fld id="{78742581-81B1-425F-B25E-3CD197136A05}" type="slidenum">
              <a:rPr/>
              <a:pPr algn="l" rtl="0"/>
              <a:t>‹Nr.›</a:t>
            </a:fld>
            <a:endParaRPr lang="en-GB" dirty="0"/>
          </a:p>
        </p:txBody>
      </p:sp>
      <p:sp>
        <p:nvSpPr>
          <p:cNvPr id="8" name="Titel 7"/>
          <p:cNvSpPr>
            <a:spLocks noGrp="1"/>
          </p:cNvSpPr>
          <p:nvPr>
            <p:ph type="title"/>
          </p:nvPr>
        </p:nvSpPr>
        <p:spPr>
          <a:xfrm>
            <a:off x="323850" y="176164"/>
            <a:ext cx="6477000" cy="506461"/>
          </a:xfrm>
          <a:prstGeom prst="rect">
            <a:avLst/>
          </a:prstGeom>
        </p:spPr>
        <p:txBody>
          <a:bodyPr anchor="b" anchorCtr="0"/>
          <a:lstStyle>
            <a:lvl1pPr>
              <a:defRPr sz="2200" i="1">
                <a:solidFill>
                  <a:schemeClr val="bg2"/>
                </a:solidFill>
              </a:defRPr>
            </a:lvl1pPr>
          </a:lstStyle>
          <a:p>
            <a:pPr algn="l" rtl="0"/>
            <a:r>
              <a:rPr lang="de-DE" b="0" i="1" u="none" baseline="0" smtClean="0"/>
              <a:t>Titelmasterformat durch Klicken bearbeiten</a:t>
            </a:r>
            <a:endParaRPr lang="en-GB" dirty="0"/>
          </a:p>
        </p:txBody>
      </p:sp>
      <p:sp>
        <p:nvSpPr>
          <p:cNvPr id="3" name="Line 8"/>
          <p:cNvSpPr>
            <a:spLocks noChangeShapeType="1"/>
          </p:cNvSpPr>
          <p:nvPr userDrawn="1"/>
        </p:nvSpPr>
        <p:spPr bwMode="auto">
          <a:xfrm>
            <a:off x="255588" y="682625"/>
            <a:ext cx="6477000" cy="9525"/>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anchor="ctr"/>
          <a:lstStyle/>
          <a:p>
            <a:pPr algn="l" rtl="0">
              <a:defRPr/>
            </a:pPr>
            <a:endParaRPr lang="en-GB"/>
          </a:p>
        </p:txBody>
      </p:sp>
      <p:sp>
        <p:nvSpPr>
          <p:cNvPr id="15" name="Bildplatzhalter 14"/>
          <p:cNvSpPr>
            <a:spLocks noGrp="1"/>
          </p:cNvSpPr>
          <p:nvPr>
            <p:ph type="pic" sz="quarter" idx="10"/>
          </p:nvPr>
        </p:nvSpPr>
        <p:spPr>
          <a:xfrm>
            <a:off x="0" y="1268413"/>
            <a:ext cx="2843213" cy="1537200"/>
          </a:xfrm>
          <a:prstGeom prst="rect">
            <a:avLst/>
          </a:prstGeom>
        </p:spPr>
        <p:txBody>
          <a:bodyPr/>
          <a:lstStyle>
            <a:lvl1pPr marL="0" indent="0">
              <a:buNone/>
              <a:defRPr/>
            </a:lvl1pPr>
          </a:lstStyle>
          <a:p>
            <a:pPr algn="l" rtl="0"/>
            <a:r>
              <a:rPr lang="de-DE" b="0" i="0" u="none" baseline="0" smtClean="0"/>
              <a:t>Bild durch Klicken auf Symbol hinzufügen</a:t>
            </a:r>
            <a:endParaRPr lang="en-GB" dirty="0"/>
          </a:p>
        </p:txBody>
      </p:sp>
      <p:sp>
        <p:nvSpPr>
          <p:cNvPr id="17" name="Textplatzhalter 16"/>
          <p:cNvSpPr>
            <a:spLocks noGrp="1"/>
          </p:cNvSpPr>
          <p:nvPr>
            <p:ph type="body" sz="quarter" idx="11"/>
          </p:nvPr>
        </p:nvSpPr>
        <p:spPr>
          <a:xfrm>
            <a:off x="2843213" y="1268413"/>
            <a:ext cx="5905500" cy="4681537"/>
          </a:xfrm>
          <a:prstGeom prst="rect">
            <a:avLst/>
          </a:prstGeom>
        </p:spPr>
        <p:txBody>
          <a:bodyPr lIns="216000" anchor="ctr" anchorCtr="0">
            <a:normAutofit/>
          </a:bodyPr>
          <a:lstStyle>
            <a:lvl1pPr>
              <a:spcBef>
                <a:spcPts val="600"/>
              </a:spcBef>
              <a:spcAft>
                <a:spcPts val="600"/>
              </a:spcAft>
              <a:defRPr sz="2000"/>
            </a:lvl1pPr>
            <a:lvl2pPr>
              <a:spcBef>
                <a:spcPts val="600"/>
              </a:spcBef>
              <a:spcAft>
                <a:spcPts val="600"/>
              </a:spcAft>
              <a:defRPr sz="1800"/>
            </a:lvl2pPr>
            <a:lvl3pPr>
              <a:spcBef>
                <a:spcPts val="600"/>
              </a:spcBef>
              <a:spcAft>
                <a:spcPts val="600"/>
              </a:spcAft>
              <a:defRPr sz="1600"/>
            </a:lvl3pPr>
            <a:lvl4pPr>
              <a:spcBef>
                <a:spcPts val="600"/>
              </a:spcBef>
              <a:spcAft>
                <a:spcPts val="600"/>
              </a:spcAft>
              <a:defRPr sz="1400"/>
            </a:lvl4pPr>
          </a:lstStyle>
          <a:p>
            <a:pPr lvl="0" algn="l" rtl="0"/>
            <a:r>
              <a:rPr lang="de-DE" b="0" i="0" u="none" baseline="0" smtClean="0"/>
              <a:t>Formatvorlagen des Textmasters bearbeiten</a:t>
            </a:r>
          </a:p>
          <a:p>
            <a:pPr lvl="1" algn="l" rtl="0"/>
            <a:r>
              <a:rPr lang="de-DE" b="0" i="0" u="none" baseline="0" smtClean="0"/>
              <a:t>Zweite Ebene</a:t>
            </a:r>
          </a:p>
          <a:p>
            <a:pPr lvl="2" algn="l" rtl="0"/>
            <a:r>
              <a:rPr lang="de-DE" b="0" i="0" u="none" baseline="0" smtClean="0"/>
              <a:t>Dritte Ebene</a:t>
            </a:r>
          </a:p>
          <a:p>
            <a:pPr lvl="3" algn="l" rtl="0"/>
            <a:r>
              <a:rPr lang="de-DE" b="0" i="0" u="none" baseline="0" smtClean="0"/>
              <a:t>Vierte Ebene</a:t>
            </a:r>
          </a:p>
        </p:txBody>
      </p:sp>
      <p:sp>
        <p:nvSpPr>
          <p:cNvPr id="12" name="Rechteck 11"/>
          <p:cNvSpPr/>
          <p:nvPr userDrawn="1"/>
        </p:nvSpPr>
        <p:spPr bwMode="auto">
          <a:xfrm>
            <a:off x="2880000" y="1268413"/>
            <a:ext cx="6264000" cy="4681537"/>
          </a:xfrm>
          <a:prstGeom prst="rect">
            <a:avLst/>
          </a:prstGeom>
          <a:solidFill>
            <a:srgbClr val="DDDDDD"/>
          </a:solidFill>
          <a:ln w="1905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en-GB" sz="1800" b="0" i="0" u="none" strike="noStrike" cap="none" normalizeH="0" baseline="0" smtClean="0">
              <a:ln>
                <a:noFill/>
              </a:ln>
              <a:solidFill>
                <a:srgbClr val="000066"/>
              </a:solidFill>
              <a:effectLst/>
              <a:latin typeface="Arial" charset="0"/>
            </a:endParaRPr>
          </a:p>
        </p:txBody>
      </p:sp>
      <p:sp>
        <p:nvSpPr>
          <p:cNvPr id="19" name="Rechteck 18"/>
          <p:cNvSpPr/>
          <p:nvPr userDrawn="1"/>
        </p:nvSpPr>
        <p:spPr bwMode="auto">
          <a:xfrm>
            <a:off x="0" y="2840400"/>
            <a:ext cx="2843213" cy="1537200"/>
          </a:xfrm>
          <a:prstGeom prst="rect">
            <a:avLst/>
          </a:prstGeom>
          <a:solidFill>
            <a:srgbClr val="DDDDDD"/>
          </a:solidFill>
          <a:ln w="1905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en-GB" sz="1800" b="0" i="0" u="none" strike="noStrike" cap="none" normalizeH="0" baseline="0" smtClean="0">
              <a:ln>
                <a:noFill/>
              </a:ln>
              <a:solidFill>
                <a:srgbClr val="000066"/>
              </a:solidFill>
              <a:effectLst/>
              <a:latin typeface="Arial" charset="0"/>
            </a:endParaRPr>
          </a:p>
        </p:txBody>
      </p:sp>
      <p:sp>
        <p:nvSpPr>
          <p:cNvPr id="16" name="Bildplatzhalter 14"/>
          <p:cNvSpPr>
            <a:spLocks noGrp="1"/>
          </p:cNvSpPr>
          <p:nvPr>
            <p:ph type="pic" sz="quarter" idx="16"/>
          </p:nvPr>
        </p:nvSpPr>
        <p:spPr>
          <a:xfrm>
            <a:off x="0" y="2840581"/>
            <a:ext cx="2843213" cy="1537200"/>
          </a:xfrm>
          <a:prstGeom prst="rect">
            <a:avLst/>
          </a:prstGeom>
        </p:spPr>
        <p:txBody>
          <a:bodyPr/>
          <a:lstStyle>
            <a:lvl1pPr marL="0" indent="0">
              <a:buNone/>
              <a:defRPr/>
            </a:lvl1pPr>
          </a:lstStyle>
          <a:p>
            <a:pPr algn="l" rtl="0"/>
            <a:r>
              <a:rPr lang="de-DE" b="0" i="0" u="none" baseline="0" smtClean="0"/>
              <a:t>Bild durch Klicken auf Symbol hinzufügen</a:t>
            </a:r>
            <a:endParaRPr lang="en-GB" dirty="0"/>
          </a:p>
        </p:txBody>
      </p:sp>
      <p:sp>
        <p:nvSpPr>
          <p:cNvPr id="14" name="Bildplatzhalter 14"/>
          <p:cNvSpPr>
            <a:spLocks noGrp="1"/>
          </p:cNvSpPr>
          <p:nvPr>
            <p:ph type="pic" sz="quarter" idx="15"/>
          </p:nvPr>
        </p:nvSpPr>
        <p:spPr>
          <a:xfrm>
            <a:off x="0" y="4413600"/>
            <a:ext cx="2843213" cy="1537200"/>
          </a:xfrm>
          <a:prstGeom prst="rect">
            <a:avLst/>
          </a:prstGeom>
        </p:spPr>
        <p:txBody>
          <a:bodyPr/>
          <a:lstStyle>
            <a:lvl1pPr marL="0" indent="0">
              <a:buNone/>
              <a:defRPr/>
            </a:lvl1pPr>
          </a:lstStyle>
          <a:p>
            <a:pPr algn="l" rtl="0"/>
            <a:r>
              <a:rPr lang="de-DE" b="0" i="0" u="none" baseline="0" smtClean="0"/>
              <a:t>Bild durch Klicken auf Symbol hinzufügen</a:t>
            </a:r>
            <a:endParaRPr lang="en-GB" dirty="0"/>
          </a:p>
        </p:txBody>
      </p:sp>
      <p:sp>
        <p:nvSpPr>
          <p:cNvPr id="2" name="Line 2"/>
          <p:cNvSpPr>
            <a:spLocks noChangeShapeType="1"/>
          </p:cNvSpPr>
          <p:nvPr userDrawn="1"/>
        </p:nvSpPr>
        <p:spPr bwMode="auto">
          <a:xfrm flipV="1">
            <a:off x="255588" y="6381750"/>
            <a:ext cx="8493125" cy="0"/>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anchor="ctr"/>
          <a:lstStyle/>
          <a:p>
            <a:pPr algn="l" rtl="0">
              <a:defRPr/>
            </a:pPr>
            <a:endParaRPr lang="en-GB"/>
          </a:p>
        </p:txBody>
      </p:sp>
      <p:pic>
        <p:nvPicPr>
          <p:cNvPr id="21" name="Grafik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39998" y="279698"/>
            <a:ext cx="1909549" cy="882000"/>
          </a:xfrm>
          <a:prstGeom prst="rect">
            <a:avLst/>
          </a:prstGeom>
        </p:spPr>
      </p:pic>
    </p:spTree>
    <p:extLst>
      <p:ext uri="{BB962C8B-B14F-4D97-AF65-F5344CB8AC3E}">
        <p14:creationId xmlns:p14="http://schemas.microsoft.com/office/powerpoint/2010/main" val="198521836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3 Bilder rechts/grau hinterlegt">
    <p:spTree>
      <p:nvGrpSpPr>
        <p:cNvPr id="1" name=""/>
        <p:cNvGrpSpPr/>
        <p:nvPr/>
      </p:nvGrpSpPr>
      <p:grpSpPr>
        <a:xfrm>
          <a:off x="0" y="0"/>
          <a:ext cx="0" cy="0"/>
          <a:chOff x="0" y="0"/>
          <a:chExt cx="0" cy="0"/>
        </a:xfrm>
      </p:grpSpPr>
      <p:sp>
        <p:nvSpPr>
          <p:cNvPr id="9" name="Datumsplatzhalter 8"/>
          <p:cNvSpPr>
            <a:spLocks noGrp="1"/>
          </p:cNvSpPr>
          <p:nvPr>
            <p:ph type="dt" sz="half" idx="12"/>
          </p:nvPr>
        </p:nvSpPr>
        <p:spPr/>
        <p:txBody>
          <a:bodyPr/>
          <a:lstStyle/>
          <a:p>
            <a:pPr algn="l" rtl="0"/>
            <a:r>
              <a:rPr lang="en-GB" b="0" i="0" u="none" baseline="0"/>
              <a:t>26 July 2015</a:t>
            </a:r>
            <a:endParaRPr lang="en-GB" dirty="0"/>
          </a:p>
        </p:txBody>
      </p:sp>
      <p:sp>
        <p:nvSpPr>
          <p:cNvPr id="10" name="Fußzeilenplatzhalter 9"/>
          <p:cNvSpPr>
            <a:spLocks noGrp="1"/>
          </p:cNvSpPr>
          <p:nvPr>
            <p:ph type="ftr" sz="quarter" idx="13"/>
          </p:nvPr>
        </p:nvSpPr>
        <p:spPr/>
        <p:txBody>
          <a:bodyPr/>
          <a:lstStyle/>
          <a:p>
            <a:pPr algn="l" rtl="0"/>
            <a:r>
              <a:rPr lang="en-GB" b="0" i="0" u="none" baseline="0"/>
              <a:t>Centre for Template Studies </a:t>
            </a:r>
            <a:endParaRPr lang="en-GB" dirty="0"/>
          </a:p>
        </p:txBody>
      </p:sp>
      <p:sp>
        <p:nvSpPr>
          <p:cNvPr id="11" name="Foliennummernplatzhalter 10"/>
          <p:cNvSpPr>
            <a:spLocks noGrp="1"/>
          </p:cNvSpPr>
          <p:nvPr>
            <p:ph type="sldNum" sz="quarter" idx="14"/>
          </p:nvPr>
        </p:nvSpPr>
        <p:spPr/>
        <p:txBody>
          <a:bodyPr/>
          <a:lstStyle/>
          <a:p>
            <a:pPr algn="l" rtl="0"/>
            <a:fld id="{78742581-81B1-425F-B25E-3CD197136A05}" type="slidenum">
              <a:rPr/>
              <a:pPr algn="l" rtl="0"/>
              <a:t>‹Nr.›</a:t>
            </a:fld>
            <a:endParaRPr lang="en-GB" dirty="0"/>
          </a:p>
        </p:txBody>
      </p:sp>
      <p:sp>
        <p:nvSpPr>
          <p:cNvPr id="8" name="Titel 7"/>
          <p:cNvSpPr>
            <a:spLocks noGrp="1"/>
          </p:cNvSpPr>
          <p:nvPr>
            <p:ph type="title"/>
          </p:nvPr>
        </p:nvSpPr>
        <p:spPr>
          <a:xfrm>
            <a:off x="323850" y="176164"/>
            <a:ext cx="6477000" cy="506461"/>
          </a:xfrm>
          <a:prstGeom prst="rect">
            <a:avLst/>
          </a:prstGeom>
        </p:spPr>
        <p:txBody>
          <a:bodyPr anchor="b" anchorCtr="0"/>
          <a:lstStyle>
            <a:lvl1pPr>
              <a:lnSpc>
                <a:spcPct val="100000"/>
              </a:lnSpc>
              <a:defRPr sz="2200" i="1">
                <a:solidFill>
                  <a:schemeClr val="bg2"/>
                </a:solidFill>
              </a:defRPr>
            </a:lvl1pPr>
          </a:lstStyle>
          <a:p>
            <a:pPr algn="l" rtl="0"/>
            <a:r>
              <a:rPr lang="de-DE" b="0" i="1" u="none" baseline="0" smtClean="0"/>
              <a:t>Titelmasterformat durch Klicken bearbeiten</a:t>
            </a:r>
            <a:endParaRPr lang="en-GB" dirty="0"/>
          </a:p>
        </p:txBody>
      </p:sp>
      <p:sp>
        <p:nvSpPr>
          <p:cNvPr id="3" name="Line 8"/>
          <p:cNvSpPr>
            <a:spLocks noChangeShapeType="1"/>
          </p:cNvSpPr>
          <p:nvPr userDrawn="1"/>
        </p:nvSpPr>
        <p:spPr bwMode="auto">
          <a:xfrm>
            <a:off x="255588" y="682625"/>
            <a:ext cx="6477000" cy="9525"/>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anchor="ctr"/>
          <a:lstStyle/>
          <a:p>
            <a:pPr algn="l" rtl="0">
              <a:defRPr/>
            </a:pPr>
            <a:endParaRPr lang="en-GB"/>
          </a:p>
        </p:txBody>
      </p:sp>
      <p:sp>
        <p:nvSpPr>
          <p:cNvPr id="12" name="Rechteck 11"/>
          <p:cNvSpPr/>
          <p:nvPr userDrawn="1"/>
        </p:nvSpPr>
        <p:spPr bwMode="auto">
          <a:xfrm>
            <a:off x="0" y="1268412"/>
            <a:ext cx="6264000" cy="4681537"/>
          </a:xfrm>
          <a:prstGeom prst="rect">
            <a:avLst/>
          </a:prstGeom>
          <a:solidFill>
            <a:srgbClr val="DDDDDD"/>
          </a:solidFill>
          <a:ln w="1905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en-GB" sz="1800" b="0" i="0" u="none" strike="noStrike" cap="none" normalizeH="0" baseline="0" smtClean="0">
              <a:ln>
                <a:noFill/>
              </a:ln>
              <a:solidFill>
                <a:srgbClr val="000066"/>
              </a:solidFill>
              <a:effectLst/>
              <a:latin typeface="Arial" charset="0"/>
            </a:endParaRPr>
          </a:p>
        </p:txBody>
      </p:sp>
      <p:sp>
        <p:nvSpPr>
          <p:cNvPr id="17" name="Textplatzhalter 16"/>
          <p:cNvSpPr>
            <a:spLocks noGrp="1"/>
          </p:cNvSpPr>
          <p:nvPr>
            <p:ph type="body" sz="quarter" idx="11"/>
          </p:nvPr>
        </p:nvSpPr>
        <p:spPr>
          <a:xfrm>
            <a:off x="323850" y="1268413"/>
            <a:ext cx="5905500" cy="4681537"/>
          </a:xfrm>
          <a:prstGeom prst="rect">
            <a:avLst/>
          </a:prstGeom>
        </p:spPr>
        <p:txBody>
          <a:bodyPr lIns="216000" anchor="ctr" anchorCtr="0">
            <a:normAutofit/>
          </a:bodyPr>
          <a:lstStyle>
            <a:lvl1pPr>
              <a:spcBef>
                <a:spcPts val="600"/>
              </a:spcBef>
              <a:spcAft>
                <a:spcPts val="600"/>
              </a:spcAft>
              <a:defRPr sz="2000"/>
            </a:lvl1pPr>
            <a:lvl2pPr>
              <a:spcBef>
                <a:spcPts val="600"/>
              </a:spcBef>
              <a:spcAft>
                <a:spcPts val="600"/>
              </a:spcAft>
              <a:defRPr sz="1800"/>
            </a:lvl2pPr>
            <a:lvl3pPr>
              <a:spcBef>
                <a:spcPts val="600"/>
              </a:spcBef>
              <a:spcAft>
                <a:spcPts val="600"/>
              </a:spcAft>
              <a:defRPr sz="1600"/>
            </a:lvl3pPr>
            <a:lvl4pPr>
              <a:spcBef>
                <a:spcPts val="600"/>
              </a:spcBef>
              <a:spcAft>
                <a:spcPts val="600"/>
              </a:spcAft>
              <a:defRPr sz="1400"/>
            </a:lvl4pPr>
          </a:lstStyle>
          <a:p>
            <a:pPr lvl="0" algn="l" rtl="0"/>
            <a:r>
              <a:rPr lang="de-DE" b="0" i="0" u="none" baseline="0" smtClean="0"/>
              <a:t>Formatvorlagen des Textmasters bearbeiten</a:t>
            </a:r>
          </a:p>
          <a:p>
            <a:pPr lvl="1" algn="l" rtl="0"/>
            <a:r>
              <a:rPr lang="de-DE" b="0" i="0" u="none" baseline="0" smtClean="0"/>
              <a:t>Zweite Ebene</a:t>
            </a:r>
          </a:p>
          <a:p>
            <a:pPr lvl="2" algn="l" rtl="0"/>
            <a:r>
              <a:rPr lang="de-DE" b="0" i="0" u="none" baseline="0" smtClean="0"/>
              <a:t>Dritte Ebene</a:t>
            </a:r>
          </a:p>
          <a:p>
            <a:pPr lvl="3" algn="l" rtl="0"/>
            <a:r>
              <a:rPr lang="de-DE" b="0" i="0" u="none" baseline="0" smtClean="0"/>
              <a:t>Vierte Ebene</a:t>
            </a:r>
          </a:p>
        </p:txBody>
      </p:sp>
      <p:sp>
        <p:nvSpPr>
          <p:cNvPr id="15" name="Bildplatzhalter 14"/>
          <p:cNvSpPr>
            <a:spLocks noGrp="1"/>
          </p:cNvSpPr>
          <p:nvPr>
            <p:ph type="pic" sz="quarter" idx="10"/>
          </p:nvPr>
        </p:nvSpPr>
        <p:spPr>
          <a:xfrm>
            <a:off x="6300788" y="1268413"/>
            <a:ext cx="2843213" cy="1537200"/>
          </a:xfrm>
          <a:prstGeom prst="rect">
            <a:avLst/>
          </a:prstGeom>
        </p:spPr>
        <p:txBody>
          <a:bodyPr/>
          <a:lstStyle>
            <a:lvl1pPr marL="0" indent="0">
              <a:buNone/>
              <a:defRPr/>
            </a:lvl1pPr>
          </a:lstStyle>
          <a:p>
            <a:pPr algn="l" rtl="0"/>
            <a:r>
              <a:rPr lang="de-DE" b="0" i="0" u="none" baseline="0" smtClean="0"/>
              <a:t>Bild durch Klicken auf Symbol hinzufügen</a:t>
            </a:r>
            <a:endParaRPr lang="en-GB" dirty="0"/>
          </a:p>
        </p:txBody>
      </p:sp>
      <p:sp>
        <p:nvSpPr>
          <p:cNvPr id="16" name="Bildplatzhalter 14"/>
          <p:cNvSpPr>
            <a:spLocks noGrp="1"/>
          </p:cNvSpPr>
          <p:nvPr>
            <p:ph type="pic" sz="quarter" idx="16"/>
          </p:nvPr>
        </p:nvSpPr>
        <p:spPr>
          <a:xfrm>
            <a:off x="6300787" y="2840400"/>
            <a:ext cx="2843213" cy="1537200"/>
          </a:xfrm>
          <a:prstGeom prst="rect">
            <a:avLst/>
          </a:prstGeom>
        </p:spPr>
        <p:txBody>
          <a:bodyPr/>
          <a:lstStyle>
            <a:lvl1pPr marL="0" indent="0">
              <a:buNone/>
              <a:defRPr/>
            </a:lvl1pPr>
          </a:lstStyle>
          <a:p>
            <a:pPr algn="l" rtl="0"/>
            <a:r>
              <a:rPr lang="de-DE" b="0" i="0" u="none" baseline="0" smtClean="0"/>
              <a:t>Bild durch Klicken auf Symbol hinzufügen</a:t>
            </a:r>
            <a:endParaRPr lang="en-GB" dirty="0"/>
          </a:p>
        </p:txBody>
      </p:sp>
      <p:sp>
        <p:nvSpPr>
          <p:cNvPr id="4" name="Rechteck 3"/>
          <p:cNvSpPr/>
          <p:nvPr userDrawn="1"/>
        </p:nvSpPr>
        <p:spPr bwMode="auto">
          <a:xfrm>
            <a:off x="6300788" y="2840400"/>
            <a:ext cx="2843212" cy="1512168"/>
          </a:xfrm>
          <a:prstGeom prst="rect">
            <a:avLst/>
          </a:prstGeom>
          <a:solidFill>
            <a:srgbClr val="DDDDDD"/>
          </a:solidFill>
          <a:ln w="1905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en-GB" sz="1800" b="0" i="0" u="none" strike="noStrike" cap="none" normalizeH="0" baseline="0" smtClean="0">
              <a:ln>
                <a:noFill/>
              </a:ln>
              <a:solidFill>
                <a:srgbClr val="000066"/>
              </a:solidFill>
              <a:effectLst/>
              <a:latin typeface="Arial" charset="0"/>
            </a:endParaRPr>
          </a:p>
        </p:txBody>
      </p:sp>
      <p:sp>
        <p:nvSpPr>
          <p:cNvPr id="14" name="Bildplatzhalter 14"/>
          <p:cNvSpPr>
            <a:spLocks noGrp="1"/>
          </p:cNvSpPr>
          <p:nvPr>
            <p:ph type="pic" sz="quarter" idx="15"/>
          </p:nvPr>
        </p:nvSpPr>
        <p:spPr>
          <a:xfrm>
            <a:off x="6300788" y="4402800"/>
            <a:ext cx="2843213" cy="1537200"/>
          </a:xfrm>
          <a:prstGeom prst="rect">
            <a:avLst/>
          </a:prstGeom>
        </p:spPr>
        <p:txBody>
          <a:bodyPr/>
          <a:lstStyle>
            <a:lvl1pPr marL="0" indent="0">
              <a:buNone/>
              <a:defRPr/>
            </a:lvl1pPr>
          </a:lstStyle>
          <a:p>
            <a:pPr algn="l" rtl="0"/>
            <a:r>
              <a:rPr lang="de-DE" b="0" i="0" u="none" baseline="0" smtClean="0"/>
              <a:t>Bild durch Klicken auf Symbol hinzufügen</a:t>
            </a:r>
            <a:endParaRPr lang="en-GB" dirty="0"/>
          </a:p>
        </p:txBody>
      </p:sp>
      <p:sp>
        <p:nvSpPr>
          <p:cNvPr id="2" name="Line 2"/>
          <p:cNvSpPr>
            <a:spLocks noChangeShapeType="1"/>
          </p:cNvSpPr>
          <p:nvPr userDrawn="1"/>
        </p:nvSpPr>
        <p:spPr bwMode="auto">
          <a:xfrm flipV="1">
            <a:off x="255588" y="6381750"/>
            <a:ext cx="8493125" cy="0"/>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anchor="ctr"/>
          <a:lstStyle/>
          <a:p>
            <a:pPr algn="l" rtl="0">
              <a:defRPr/>
            </a:pPr>
            <a:endParaRPr lang="en-GB"/>
          </a:p>
        </p:txBody>
      </p:sp>
      <p:pic>
        <p:nvPicPr>
          <p:cNvPr id="19" name="Grafik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39998" y="279698"/>
            <a:ext cx="1909549" cy="882000"/>
          </a:xfrm>
          <a:prstGeom prst="rect">
            <a:avLst/>
          </a:prstGeom>
        </p:spPr>
      </p:pic>
    </p:spTree>
    <p:extLst>
      <p:ext uri="{BB962C8B-B14F-4D97-AF65-F5344CB8AC3E}">
        <p14:creationId xmlns:p14="http://schemas.microsoft.com/office/powerpoint/2010/main" val="2926400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Titelplatzhalter 8"/>
          <p:cNvSpPr>
            <a:spLocks noGrp="1"/>
          </p:cNvSpPr>
          <p:nvPr>
            <p:ph type="title"/>
          </p:nvPr>
        </p:nvSpPr>
        <p:spPr>
          <a:xfrm>
            <a:off x="324000" y="176400"/>
            <a:ext cx="6476400" cy="507600"/>
          </a:xfrm>
          <a:prstGeom prst="rect">
            <a:avLst/>
          </a:prstGeom>
        </p:spPr>
        <p:txBody>
          <a:bodyPr vert="horz" lIns="91440" tIns="45720" rIns="91440" bIns="45720" rtlCol="0" anchor="b" anchorCtr="0">
            <a:normAutofit/>
          </a:bodyPr>
          <a:lstStyle/>
          <a:p>
            <a:pPr algn="l" rtl="0"/>
            <a:r>
              <a:rPr lang="de-DE" b="0" i="0" u="none" baseline="0" smtClean="0"/>
              <a:t>Titelmasterformat durch Klicken bearbeiten</a:t>
            </a:r>
            <a:endParaRPr lang="en-GB" dirty="0"/>
          </a:p>
        </p:txBody>
      </p:sp>
      <p:sp>
        <p:nvSpPr>
          <p:cNvPr id="4" name="Line 8"/>
          <p:cNvSpPr>
            <a:spLocks noChangeShapeType="1"/>
          </p:cNvSpPr>
          <p:nvPr/>
        </p:nvSpPr>
        <p:spPr bwMode="auto">
          <a:xfrm>
            <a:off x="255588" y="682625"/>
            <a:ext cx="6477000" cy="9525"/>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anchor="ctr"/>
          <a:lstStyle/>
          <a:p>
            <a:pPr algn="l" rtl="0">
              <a:defRPr/>
            </a:pPr>
            <a:endParaRPr lang="en-GB"/>
          </a:p>
        </p:txBody>
      </p:sp>
      <p:sp>
        <p:nvSpPr>
          <p:cNvPr id="5" name="Line 2"/>
          <p:cNvSpPr>
            <a:spLocks noChangeShapeType="1"/>
          </p:cNvSpPr>
          <p:nvPr/>
        </p:nvSpPr>
        <p:spPr bwMode="auto">
          <a:xfrm flipV="1">
            <a:off x="255588" y="6381750"/>
            <a:ext cx="8493125" cy="0"/>
          </a:xfrm>
          <a:prstGeom prst="line">
            <a:avLst/>
          </a:prstGeom>
          <a:ln>
            <a:solidFill>
              <a:srgbClr val="999F9E"/>
            </a:solidFill>
            <a:headEnd/>
            <a:tailEnd/>
          </a:ln>
        </p:spPr>
        <p:style>
          <a:lnRef idx="1">
            <a:schemeClr val="dk1"/>
          </a:lnRef>
          <a:fillRef idx="0">
            <a:schemeClr val="dk1"/>
          </a:fillRef>
          <a:effectRef idx="0">
            <a:schemeClr val="dk1"/>
          </a:effectRef>
          <a:fontRef idx="minor">
            <a:schemeClr val="tx1"/>
          </a:fontRef>
        </p:style>
        <p:txBody>
          <a:bodyPr wrap="none" anchor="ctr"/>
          <a:lstStyle/>
          <a:p>
            <a:pPr algn="l" rtl="0">
              <a:defRPr/>
            </a:pPr>
            <a:endParaRPr lang="en-GB"/>
          </a:p>
        </p:txBody>
      </p:sp>
      <p:sp>
        <p:nvSpPr>
          <p:cNvPr id="6" name="Datumsplatzhalter 5"/>
          <p:cNvSpPr>
            <a:spLocks noGrp="1"/>
          </p:cNvSpPr>
          <p:nvPr>
            <p:ph type="dt" sz="half" idx="2"/>
          </p:nvPr>
        </p:nvSpPr>
        <p:spPr>
          <a:xfrm>
            <a:off x="325438" y="6444000"/>
            <a:ext cx="1080000" cy="360000"/>
          </a:xfrm>
          <a:prstGeom prst="rect">
            <a:avLst/>
          </a:prstGeom>
        </p:spPr>
        <p:txBody>
          <a:bodyPr vert="horz" lIns="90000" tIns="45720" rIns="91440" bIns="45720" rtlCol="0" anchor="ctr"/>
          <a:lstStyle>
            <a:lvl1pPr algn="l">
              <a:defRPr sz="1200">
                <a:solidFill>
                  <a:schemeClr val="bg2"/>
                </a:solidFill>
              </a:defRPr>
            </a:lvl1pPr>
          </a:lstStyle>
          <a:p>
            <a:pPr algn="l" rtl="0"/>
            <a:r>
              <a:rPr lang="en-GB" b="0" i="0" u="none" baseline="0"/>
              <a:t>26 July 2015</a:t>
            </a:r>
            <a:endParaRPr lang="en-GB" dirty="0"/>
          </a:p>
        </p:txBody>
      </p:sp>
      <p:sp>
        <p:nvSpPr>
          <p:cNvPr id="2" name="Fußzeilenplatzhalter 1"/>
          <p:cNvSpPr>
            <a:spLocks noGrp="1"/>
          </p:cNvSpPr>
          <p:nvPr>
            <p:ph type="ftr" sz="quarter" idx="3"/>
          </p:nvPr>
        </p:nvSpPr>
        <p:spPr>
          <a:xfrm>
            <a:off x="1476000" y="6444000"/>
            <a:ext cx="6264000" cy="360000"/>
          </a:xfrm>
          <a:prstGeom prst="rect">
            <a:avLst/>
          </a:prstGeom>
        </p:spPr>
        <p:txBody>
          <a:bodyPr vert="horz" lIns="91440" tIns="45720" rIns="91440" bIns="45720" rtlCol="0" anchor="ctr"/>
          <a:lstStyle>
            <a:lvl1pPr algn="ctr">
              <a:defRPr sz="1200">
                <a:solidFill>
                  <a:schemeClr val="bg2"/>
                </a:solidFill>
              </a:defRPr>
            </a:lvl1pPr>
          </a:lstStyle>
          <a:p>
            <a:pPr algn="l" rtl="0"/>
            <a:r>
              <a:rPr lang="en-GB" b="0" i="0" u="none" baseline="0"/>
              <a:t>Centre for Template Studies </a:t>
            </a:r>
            <a:endParaRPr lang="en-GB" dirty="0"/>
          </a:p>
        </p:txBody>
      </p:sp>
      <p:sp>
        <p:nvSpPr>
          <p:cNvPr id="7" name="Foliennummernplatzhalter 6"/>
          <p:cNvSpPr>
            <a:spLocks noGrp="1"/>
          </p:cNvSpPr>
          <p:nvPr>
            <p:ph type="sldNum" sz="quarter" idx="4"/>
          </p:nvPr>
        </p:nvSpPr>
        <p:spPr>
          <a:xfrm>
            <a:off x="8208713" y="6444000"/>
            <a:ext cx="540000" cy="360000"/>
          </a:xfrm>
          <a:prstGeom prst="rect">
            <a:avLst/>
          </a:prstGeom>
        </p:spPr>
        <p:txBody>
          <a:bodyPr vert="horz" lIns="91440" tIns="45720" rIns="91440" bIns="45720" rtlCol="0" anchor="ctr"/>
          <a:lstStyle>
            <a:lvl1pPr algn="r">
              <a:defRPr sz="1200">
                <a:solidFill>
                  <a:schemeClr val="bg2"/>
                </a:solidFill>
              </a:defRPr>
            </a:lvl1pPr>
          </a:lstStyle>
          <a:p>
            <a:pPr algn="l" rtl="0"/>
            <a:fld id="{78742581-81B1-425F-B25E-3CD197136A05}" type="slidenum">
              <a:rPr/>
              <a:pPr algn="l" rtl="0"/>
              <a:t>‹Nr.›</a:t>
            </a:fld>
            <a:endParaRPr lang="en-GB" dirty="0"/>
          </a:p>
        </p:txBody>
      </p:sp>
      <p:pic>
        <p:nvPicPr>
          <p:cNvPr id="11" name="Grafik 10"/>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6839998" y="279698"/>
            <a:ext cx="1909549" cy="882000"/>
          </a:xfrm>
          <a:prstGeom prst="rect">
            <a:avLst/>
          </a:prstGeom>
        </p:spPr>
      </p:pic>
    </p:spTree>
  </p:cSld>
  <p:clrMap bg1="dk2" tx1="lt1" bg2="dk1"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6" r:id="rId5"/>
    <p:sldLayoutId id="2147483761" r:id="rId6"/>
    <p:sldLayoutId id="2147483762" r:id="rId7"/>
    <p:sldLayoutId id="2147483745" r:id="rId8"/>
    <p:sldLayoutId id="2147483747" r:id="rId9"/>
    <p:sldLayoutId id="2147483744" r:id="rId10"/>
    <p:sldLayoutId id="2147483749" r:id="rId11"/>
    <p:sldLayoutId id="2147483748" r:id="rId12"/>
    <p:sldLayoutId id="2147483750" r:id="rId13"/>
    <p:sldLayoutId id="2147483752" r:id="rId14"/>
    <p:sldLayoutId id="2147483751" r:id="rId15"/>
    <p:sldLayoutId id="2147483753" r:id="rId16"/>
    <p:sldLayoutId id="2147483760" r:id="rId17"/>
    <p:sldLayoutId id="2147483754" r:id="rId18"/>
    <p:sldLayoutId id="2147483759" r:id="rId19"/>
    <p:sldLayoutId id="2147483756" r:id="rId20"/>
    <p:sldLayoutId id="2147483755" r:id="rId21"/>
  </p:sldLayoutIdLst>
  <p:timing>
    <p:tnLst>
      <p:par>
        <p:cTn id="1" dur="indefinite" restart="never" nodeType="tmRoot"/>
      </p:par>
    </p:tnLst>
  </p:timing>
  <p:hf hdr="0"/>
  <p:txStyles>
    <p:titleStyle>
      <a:lvl1pPr algn="l" rtl="0" eaLnBrk="1" fontAlgn="base" hangingPunct="1">
        <a:lnSpc>
          <a:spcPts val="1200"/>
        </a:lnSpc>
        <a:spcBef>
          <a:spcPct val="0"/>
        </a:spcBef>
        <a:spcAft>
          <a:spcPct val="0"/>
        </a:spcAft>
        <a:defRPr sz="2200" b="1" i="1">
          <a:solidFill>
            <a:srgbClr val="7F7F7F"/>
          </a:solidFill>
          <a:latin typeface="+mj-lt"/>
          <a:ea typeface="+mj-ea"/>
          <a:cs typeface="+mj-cs"/>
        </a:defRPr>
      </a:lvl1pPr>
      <a:lvl2pPr algn="l" rtl="0" eaLnBrk="1" fontAlgn="base" hangingPunct="1">
        <a:lnSpc>
          <a:spcPts val="1200"/>
        </a:lnSpc>
        <a:spcBef>
          <a:spcPct val="0"/>
        </a:spcBef>
        <a:spcAft>
          <a:spcPct val="0"/>
        </a:spcAft>
        <a:defRPr sz="2800" b="1">
          <a:solidFill>
            <a:srgbClr val="7F7F7F"/>
          </a:solidFill>
          <a:latin typeface="Arial" charset="0"/>
        </a:defRPr>
      </a:lvl2pPr>
      <a:lvl3pPr algn="l" rtl="0" eaLnBrk="1" fontAlgn="base" hangingPunct="1">
        <a:lnSpc>
          <a:spcPts val="1200"/>
        </a:lnSpc>
        <a:spcBef>
          <a:spcPct val="0"/>
        </a:spcBef>
        <a:spcAft>
          <a:spcPct val="0"/>
        </a:spcAft>
        <a:defRPr sz="2800" b="1">
          <a:solidFill>
            <a:srgbClr val="7F7F7F"/>
          </a:solidFill>
          <a:latin typeface="Arial" charset="0"/>
        </a:defRPr>
      </a:lvl3pPr>
      <a:lvl4pPr algn="l" rtl="0" eaLnBrk="1" fontAlgn="base" hangingPunct="1">
        <a:lnSpc>
          <a:spcPts val="1200"/>
        </a:lnSpc>
        <a:spcBef>
          <a:spcPct val="0"/>
        </a:spcBef>
        <a:spcAft>
          <a:spcPct val="0"/>
        </a:spcAft>
        <a:defRPr sz="2800" b="1">
          <a:solidFill>
            <a:srgbClr val="7F7F7F"/>
          </a:solidFill>
          <a:latin typeface="Arial" charset="0"/>
        </a:defRPr>
      </a:lvl4pPr>
      <a:lvl5pPr algn="l" rtl="0" eaLnBrk="1" fontAlgn="base" hangingPunct="1">
        <a:lnSpc>
          <a:spcPts val="1200"/>
        </a:lnSpc>
        <a:spcBef>
          <a:spcPct val="0"/>
        </a:spcBef>
        <a:spcAft>
          <a:spcPct val="0"/>
        </a:spcAft>
        <a:defRPr sz="2800" b="1">
          <a:solidFill>
            <a:srgbClr val="7F7F7F"/>
          </a:solidFill>
          <a:latin typeface="Arial" charset="0"/>
        </a:defRPr>
      </a:lvl5pPr>
      <a:lvl6pPr marL="457200" algn="l" rtl="0" eaLnBrk="1" fontAlgn="base" hangingPunct="1">
        <a:spcBef>
          <a:spcPct val="0"/>
        </a:spcBef>
        <a:spcAft>
          <a:spcPct val="0"/>
        </a:spcAft>
        <a:defRPr sz="2800">
          <a:solidFill>
            <a:srgbClr val="888D8C"/>
          </a:solidFill>
          <a:latin typeface="Arial" charset="0"/>
        </a:defRPr>
      </a:lvl6pPr>
      <a:lvl7pPr marL="914400" algn="l" rtl="0" eaLnBrk="1" fontAlgn="base" hangingPunct="1">
        <a:spcBef>
          <a:spcPct val="0"/>
        </a:spcBef>
        <a:spcAft>
          <a:spcPct val="0"/>
        </a:spcAft>
        <a:defRPr sz="2800">
          <a:solidFill>
            <a:srgbClr val="888D8C"/>
          </a:solidFill>
          <a:latin typeface="Arial" charset="0"/>
        </a:defRPr>
      </a:lvl7pPr>
      <a:lvl8pPr marL="1371600" algn="l" rtl="0" eaLnBrk="1" fontAlgn="base" hangingPunct="1">
        <a:spcBef>
          <a:spcPct val="0"/>
        </a:spcBef>
        <a:spcAft>
          <a:spcPct val="0"/>
        </a:spcAft>
        <a:defRPr sz="2800">
          <a:solidFill>
            <a:srgbClr val="888D8C"/>
          </a:solidFill>
          <a:latin typeface="Arial" charset="0"/>
        </a:defRPr>
      </a:lvl8pPr>
      <a:lvl9pPr marL="1828800" algn="l" rtl="0" eaLnBrk="1" fontAlgn="base" hangingPunct="1">
        <a:spcBef>
          <a:spcPct val="0"/>
        </a:spcBef>
        <a:spcAft>
          <a:spcPct val="0"/>
        </a:spcAft>
        <a:defRPr sz="2800">
          <a:solidFill>
            <a:srgbClr val="888D8C"/>
          </a:solidFill>
          <a:latin typeface="Arial" charset="0"/>
        </a:defRPr>
      </a:lvl9pPr>
    </p:titleStyle>
    <p:bodyStyle>
      <a:lvl1pPr marL="342900" indent="-342900" algn="l" rtl="0" eaLnBrk="1" fontAlgn="base" hangingPunct="1">
        <a:spcBef>
          <a:spcPct val="20000"/>
        </a:spcBef>
        <a:spcAft>
          <a:spcPct val="0"/>
        </a:spcAft>
        <a:buChar char="•"/>
        <a:defRPr sz="2400">
          <a:solidFill>
            <a:srgbClr val="4D4D4D"/>
          </a:solidFill>
          <a:latin typeface="+mn-lt"/>
          <a:ea typeface="+mn-ea"/>
          <a:cs typeface="+mn-cs"/>
        </a:defRPr>
      </a:lvl1pPr>
      <a:lvl2pPr marL="742950" indent="-285750" algn="l" rtl="0" eaLnBrk="1" fontAlgn="base" hangingPunct="1">
        <a:spcBef>
          <a:spcPct val="20000"/>
        </a:spcBef>
        <a:spcAft>
          <a:spcPct val="0"/>
        </a:spcAft>
        <a:buChar char="–"/>
        <a:defRPr sz="2000">
          <a:solidFill>
            <a:srgbClr val="4D4D4D"/>
          </a:solidFill>
          <a:latin typeface="+mn-lt"/>
        </a:defRPr>
      </a:lvl2pPr>
      <a:lvl3pPr marL="1143000" indent="-228600" algn="l" rtl="0" eaLnBrk="1" fontAlgn="base" hangingPunct="1">
        <a:spcBef>
          <a:spcPct val="20000"/>
        </a:spcBef>
        <a:spcAft>
          <a:spcPct val="0"/>
        </a:spcAft>
        <a:buChar char="•"/>
        <a:defRPr sz="2400">
          <a:solidFill>
            <a:srgbClr val="4D4D4D"/>
          </a:solidFill>
          <a:latin typeface="+mn-lt"/>
        </a:defRPr>
      </a:lvl3pPr>
      <a:lvl4pPr marL="1600200" indent="-228600" algn="l" rtl="0" eaLnBrk="1" fontAlgn="base" hangingPunct="1">
        <a:spcBef>
          <a:spcPct val="20000"/>
        </a:spcBef>
        <a:spcAft>
          <a:spcPct val="0"/>
        </a:spcAft>
        <a:buChar char="–"/>
        <a:defRPr sz="1600">
          <a:solidFill>
            <a:srgbClr val="4D4D4D"/>
          </a:solidFill>
          <a:latin typeface="+mn-lt"/>
        </a:defRPr>
      </a:lvl4pPr>
      <a:lvl5pPr marL="2057400" indent="-228600" algn="l" rtl="0" eaLnBrk="1" fontAlgn="base" hangingPunct="1">
        <a:spcBef>
          <a:spcPct val="20000"/>
        </a:spcBef>
        <a:spcAft>
          <a:spcPct val="0"/>
        </a:spcAft>
        <a:buChar char="»"/>
        <a:defRPr sz="1600">
          <a:solidFill>
            <a:srgbClr val="4D4D4D"/>
          </a:solidFill>
          <a:latin typeface="+mn-lt"/>
        </a:defRPr>
      </a:lvl5pPr>
      <a:lvl6pPr marL="2514600" indent="-228600" algn="l" rtl="0" eaLnBrk="1" fontAlgn="base" hangingPunct="1">
        <a:spcBef>
          <a:spcPct val="20000"/>
        </a:spcBef>
        <a:spcAft>
          <a:spcPct val="0"/>
        </a:spcAft>
        <a:buChar char="»"/>
        <a:defRPr sz="1600">
          <a:solidFill>
            <a:srgbClr val="4D4D4D"/>
          </a:solidFill>
          <a:latin typeface="+mn-lt"/>
        </a:defRPr>
      </a:lvl6pPr>
      <a:lvl7pPr marL="2971800" indent="-228600" algn="l" rtl="0" eaLnBrk="1" fontAlgn="base" hangingPunct="1">
        <a:spcBef>
          <a:spcPct val="20000"/>
        </a:spcBef>
        <a:spcAft>
          <a:spcPct val="0"/>
        </a:spcAft>
        <a:buChar char="»"/>
        <a:defRPr sz="1600">
          <a:solidFill>
            <a:srgbClr val="4D4D4D"/>
          </a:solidFill>
          <a:latin typeface="+mn-lt"/>
        </a:defRPr>
      </a:lvl7pPr>
      <a:lvl8pPr marL="3429000" indent="-228600" algn="l" rtl="0" eaLnBrk="1" fontAlgn="base" hangingPunct="1">
        <a:spcBef>
          <a:spcPct val="20000"/>
        </a:spcBef>
        <a:spcAft>
          <a:spcPct val="0"/>
        </a:spcAft>
        <a:buChar char="»"/>
        <a:defRPr sz="1600">
          <a:solidFill>
            <a:srgbClr val="4D4D4D"/>
          </a:solidFill>
          <a:latin typeface="+mn-lt"/>
        </a:defRPr>
      </a:lvl8pPr>
      <a:lvl9pPr marL="3886200" indent="-228600" algn="l" rtl="0" eaLnBrk="1" fontAlgn="base" hangingPunct="1">
        <a:spcBef>
          <a:spcPct val="20000"/>
        </a:spcBef>
        <a:spcAft>
          <a:spcPct val="0"/>
        </a:spcAft>
        <a:buChar char="»"/>
        <a:defRPr sz="1600">
          <a:solidFill>
            <a:srgbClr val="4D4D4D"/>
          </a:solidFill>
          <a:latin typeface="+mn-lt"/>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8.xml"/><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uni-passau.de/universitaet/universitaet-im-ueberblick/bildergalerie/"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1"/>
          </p:nvPr>
        </p:nvSpPr>
        <p:spPr/>
        <p:txBody>
          <a:bodyPr/>
          <a:lstStyle/>
          <a:p>
            <a:pPr algn="l" rtl="0"/>
            <a:r>
              <a:rPr lang="en-GB" b="1" i="0" u="none" baseline="0"/>
              <a:t>Lecture or presentation title</a:t>
            </a:r>
            <a:endParaRPr lang="en-GB" dirty="0"/>
          </a:p>
        </p:txBody>
      </p:sp>
      <p:sp>
        <p:nvSpPr>
          <p:cNvPr id="4" name="Textplatzhalter 3"/>
          <p:cNvSpPr>
            <a:spLocks noGrp="1"/>
          </p:cNvSpPr>
          <p:nvPr>
            <p:ph type="body" sz="quarter" idx="12"/>
          </p:nvPr>
        </p:nvSpPr>
        <p:spPr/>
        <p:txBody>
          <a:bodyPr/>
          <a:lstStyle/>
          <a:p>
            <a:pPr algn="r" rtl="0"/>
            <a:r>
              <a:rPr lang="en-GB" b="0" i="0" u="none" baseline="0" dirty="0" smtClean="0"/>
              <a:t>Presenter’s name or </a:t>
            </a:r>
            <a:r>
              <a:rPr lang="en-GB" b="0" i="0" u="none" baseline="0" dirty="0"/>
              <a:t>other information</a:t>
            </a:r>
          </a:p>
          <a:p>
            <a:pPr algn="r" rtl="0"/>
            <a:r>
              <a:rPr lang="en-GB" b="0" i="0" u="none" baseline="0" dirty="0"/>
              <a:t>Date</a:t>
            </a:r>
            <a:endParaRPr lang="en-GB" dirty="0"/>
          </a:p>
        </p:txBody>
      </p:sp>
      <p:pic>
        <p:nvPicPr>
          <p:cNvPr id="15" name="Bildplatzhalter 14"/>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681782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rtl="0"/>
            <a:r>
              <a:rPr lang="en-GB" b="1" i="1" u="none" baseline="0"/>
              <a:t>2 text blocks</a:t>
            </a:r>
            <a:endParaRPr lang="en-GB" dirty="0"/>
          </a:p>
        </p:txBody>
      </p:sp>
      <p:sp>
        <p:nvSpPr>
          <p:cNvPr id="3" name="Fußzeilenplatzhalter 2"/>
          <p:cNvSpPr>
            <a:spLocks noGrp="1"/>
          </p:cNvSpPr>
          <p:nvPr>
            <p:ph type="ftr" sz="quarter" idx="3"/>
          </p:nvPr>
        </p:nvSpPr>
        <p:spPr>
          <a:xfrm>
            <a:off x="1476000" y="6444000"/>
            <a:ext cx="6192000" cy="360000"/>
          </a:xfrm>
        </p:spPr>
        <p:txBody>
          <a:bodyPr/>
          <a:lstStyle/>
          <a:p>
            <a:pPr rtl="0"/>
            <a:r>
              <a:rPr lang="en-GB" b="0" i="0" u="none" baseline="0"/>
              <a:t>Centre for Template Studies </a:t>
            </a:r>
            <a:endParaRPr lang="en-GB" dirty="0"/>
          </a:p>
        </p:txBody>
      </p:sp>
      <p:sp>
        <p:nvSpPr>
          <p:cNvPr id="4" name="Datumsplatzhalter 3"/>
          <p:cNvSpPr>
            <a:spLocks noGrp="1"/>
          </p:cNvSpPr>
          <p:nvPr>
            <p:ph type="dt" sz="half" idx="11"/>
          </p:nvPr>
        </p:nvSpPr>
        <p:spPr/>
        <p:txBody>
          <a:bodyPr/>
          <a:lstStyle/>
          <a:p>
            <a:pPr algn="l" rtl="0"/>
            <a:r>
              <a:rPr lang="en-GB" b="0" i="0" u="none" baseline="0"/>
              <a:t>26 July 2015</a:t>
            </a:r>
            <a:endParaRPr lang="en-GB" dirty="0"/>
          </a:p>
        </p:txBody>
      </p:sp>
      <p:sp>
        <p:nvSpPr>
          <p:cNvPr id="5" name="Foliennummernplatzhalter 4"/>
          <p:cNvSpPr>
            <a:spLocks noGrp="1"/>
          </p:cNvSpPr>
          <p:nvPr>
            <p:ph type="sldNum" sz="quarter" idx="12"/>
          </p:nvPr>
        </p:nvSpPr>
        <p:spPr/>
        <p:txBody>
          <a:bodyPr/>
          <a:lstStyle/>
          <a:p>
            <a:pPr algn="r" rtl="0"/>
            <a:fld id="{78742581-81B1-425F-B25E-3CD197136A05}" type="slidenum">
              <a:rPr/>
              <a:pPr/>
              <a:t>10</a:t>
            </a:fld>
            <a:endParaRPr lang="en-GB" dirty="0"/>
          </a:p>
        </p:txBody>
      </p:sp>
      <p:sp>
        <p:nvSpPr>
          <p:cNvPr id="6" name="Textplatzhalter 5"/>
          <p:cNvSpPr>
            <a:spLocks noGrp="1"/>
          </p:cNvSpPr>
          <p:nvPr>
            <p:ph type="body" sz="quarter" idx="13"/>
          </p:nvPr>
        </p:nvSpPr>
        <p:spPr/>
        <p:txBody>
          <a:bodyPr>
            <a:normAutofit/>
          </a:bodyPr>
          <a:lstStyle/>
          <a:p>
            <a:pPr marL="342900" indent="-342900" algn="l" rtl="0">
              <a:buFont typeface="Arial" panose="020B0604020202020204" pitchFamily="34" charset="0"/>
              <a:buChar char="•"/>
            </a:pPr>
            <a:r>
              <a:rPr lang="en-GB" b="0" i="0" u="none" baseline="0" dirty="0" smtClean="0"/>
              <a:t>Lorem ipsum </a:t>
            </a:r>
            <a:r>
              <a:rPr lang="en-GB" b="0" i="0" u="none" baseline="0" dirty="0" err="1"/>
              <a:t>dolor</a:t>
            </a:r>
            <a:r>
              <a:rPr lang="en-GB" b="0" i="0" u="none" baseline="0" dirty="0"/>
              <a:t> sit </a:t>
            </a:r>
            <a:r>
              <a:rPr lang="en-GB" b="0" i="0" u="none" baseline="0" dirty="0" err="1"/>
              <a:t>amet</a:t>
            </a:r>
            <a:r>
              <a:rPr lang="en-GB" b="0" i="0" u="none" baseline="0" dirty="0"/>
              <a:t>, </a:t>
            </a:r>
            <a:r>
              <a:rPr lang="en-GB" b="0" i="0" u="none" baseline="0" dirty="0" err="1"/>
              <a:t>consectetuer</a:t>
            </a:r>
            <a:r>
              <a:rPr lang="en-GB" b="0" i="0" u="none" baseline="0" dirty="0"/>
              <a:t> </a:t>
            </a:r>
            <a:r>
              <a:rPr lang="en-GB" b="0" i="0" u="none" baseline="0" dirty="0" err="1"/>
              <a:t>adipiscing</a:t>
            </a:r>
            <a:r>
              <a:rPr lang="en-GB" b="0" i="0" u="none" baseline="0" dirty="0"/>
              <a:t> </a:t>
            </a:r>
            <a:r>
              <a:rPr lang="en-GB" b="0" i="0" u="none" baseline="0" dirty="0" err="1"/>
              <a:t>elit</a:t>
            </a:r>
            <a:r>
              <a:rPr lang="en-GB" b="0" i="0" u="none" baseline="0" dirty="0"/>
              <a:t>. </a:t>
            </a:r>
            <a:r>
              <a:rPr lang="en-GB" b="0" i="0" u="none" baseline="0" dirty="0" err="1"/>
              <a:t>Aenean</a:t>
            </a:r>
            <a:r>
              <a:rPr lang="en-GB" b="0" i="0" u="none" baseline="0" dirty="0"/>
              <a:t> </a:t>
            </a:r>
            <a:r>
              <a:rPr lang="en-GB" b="0" i="0" u="none" baseline="0" dirty="0" err="1"/>
              <a:t>commodo</a:t>
            </a:r>
            <a:r>
              <a:rPr lang="en-GB" b="0" i="0" u="none" baseline="0" dirty="0"/>
              <a:t> ligula </a:t>
            </a:r>
            <a:r>
              <a:rPr lang="en-GB" b="0" i="0" u="none" baseline="0" dirty="0" err="1"/>
              <a:t>eget</a:t>
            </a:r>
            <a:r>
              <a:rPr lang="en-GB" b="0" i="0" u="none" baseline="0" dirty="0"/>
              <a:t> </a:t>
            </a:r>
            <a:r>
              <a:rPr lang="en-GB" b="0" i="0" u="none" baseline="0" dirty="0" err="1"/>
              <a:t>dolor</a:t>
            </a:r>
            <a:r>
              <a:rPr lang="en-GB" b="0" i="0" u="none" baseline="0" dirty="0"/>
              <a:t>. </a:t>
            </a:r>
            <a:r>
              <a:rPr lang="en-GB" b="0" i="0" u="none" baseline="0" dirty="0" err="1"/>
              <a:t>Aenean</a:t>
            </a:r>
            <a:r>
              <a:rPr lang="en-GB" b="0" i="0" u="none" baseline="0" dirty="0"/>
              <a:t> </a:t>
            </a:r>
            <a:r>
              <a:rPr lang="en-GB" b="0" i="0" u="none" baseline="0" dirty="0" err="1"/>
              <a:t>massa</a:t>
            </a:r>
            <a:r>
              <a:rPr lang="en-GB" b="0" i="0" u="none" baseline="0" dirty="0"/>
              <a:t>. </a:t>
            </a:r>
            <a:endParaRPr lang="en-GB" dirty="0" smtClean="0"/>
          </a:p>
          <a:p>
            <a:endParaRPr lang="en-GB" dirty="0"/>
          </a:p>
          <a:p>
            <a:pPr marL="342900" indent="-342900" algn="l" rtl="0">
              <a:buFont typeface="Arial" panose="020B0604020202020204" pitchFamily="34" charset="0"/>
              <a:buChar char="•"/>
            </a:pPr>
            <a:r>
              <a:rPr lang="en-GB" b="0" i="0" u="none" baseline="0" dirty="0"/>
              <a:t>Cum </a:t>
            </a:r>
            <a:r>
              <a:rPr lang="en-GB" b="0" i="0" u="none" baseline="0" dirty="0" err="1"/>
              <a:t>sociis</a:t>
            </a:r>
            <a:r>
              <a:rPr lang="en-GB" b="0" i="0" u="none" baseline="0" dirty="0"/>
              <a:t> </a:t>
            </a:r>
            <a:r>
              <a:rPr lang="en-GB" b="0" i="0" u="none" baseline="0" dirty="0" err="1"/>
              <a:t>natoque</a:t>
            </a:r>
            <a:r>
              <a:rPr lang="en-GB" b="0" i="0" u="none" baseline="0" dirty="0"/>
              <a:t> </a:t>
            </a:r>
            <a:r>
              <a:rPr lang="en-GB" b="0" i="0" u="none" baseline="0" dirty="0" err="1"/>
              <a:t>penatibus</a:t>
            </a:r>
            <a:r>
              <a:rPr lang="en-GB" b="0" i="0" u="none" baseline="0" dirty="0"/>
              <a:t> et </a:t>
            </a:r>
            <a:r>
              <a:rPr lang="en-GB" b="0" i="0" u="none" baseline="0" dirty="0" err="1"/>
              <a:t>magnis</a:t>
            </a:r>
            <a:r>
              <a:rPr lang="en-GB" b="0" i="0" u="none" baseline="0" dirty="0"/>
              <a:t> dis parturient </a:t>
            </a:r>
            <a:r>
              <a:rPr lang="en-GB" b="0" i="0" u="none" baseline="0" dirty="0" err="1"/>
              <a:t>montes</a:t>
            </a:r>
            <a:r>
              <a:rPr lang="en-GB" b="0" i="0" u="none" baseline="0" dirty="0"/>
              <a:t>, </a:t>
            </a:r>
            <a:r>
              <a:rPr lang="en-GB" b="0" i="0" u="none" baseline="0" dirty="0" err="1"/>
              <a:t>nascetur</a:t>
            </a:r>
            <a:r>
              <a:rPr lang="en-GB" b="0" i="0" u="none" baseline="0" dirty="0"/>
              <a:t> </a:t>
            </a:r>
            <a:r>
              <a:rPr lang="en-GB" b="0" i="0" u="none" baseline="0" dirty="0" err="1"/>
              <a:t>ridiculus</a:t>
            </a:r>
            <a:r>
              <a:rPr lang="en-GB" b="0" i="0" u="none" baseline="0" dirty="0"/>
              <a:t> mus. </a:t>
            </a:r>
            <a:r>
              <a:rPr lang="en-GB" b="0" i="0" u="none" baseline="0" dirty="0" err="1"/>
              <a:t>Donec</a:t>
            </a:r>
            <a:r>
              <a:rPr lang="en-GB" b="0" i="0" u="none" baseline="0" dirty="0"/>
              <a:t> quam </a:t>
            </a:r>
            <a:r>
              <a:rPr lang="en-GB" b="0" i="0" u="none" baseline="0" dirty="0" err="1"/>
              <a:t>felis</a:t>
            </a:r>
            <a:r>
              <a:rPr lang="en-GB" b="0" i="0" u="none" baseline="0" dirty="0"/>
              <a:t>, </a:t>
            </a:r>
            <a:r>
              <a:rPr lang="en-GB" b="0" i="0" u="none" baseline="0" dirty="0" err="1"/>
              <a:t>ultricies</a:t>
            </a:r>
            <a:r>
              <a:rPr lang="en-GB" b="0" i="0" u="none" baseline="0" dirty="0"/>
              <a:t> </a:t>
            </a:r>
            <a:r>
              <a:rPr lang="en-GB" b="0" i="0" u="none" baseline="0" dirty="0" err="1"/>
              <a:t>nec</a:t>
            </a:r>
            <a:r>
              <a:rPr lang="en-GB" b="0" i="0" u="none" baseline="0" dirty="0"/>
              <a:t>, </a:t>
            </a:r>
            <a:r>
              <a:rPr lang="en-GB" b="0" i="0" u="none" baseline="0" dirty="0" err="1"/>
              <a:t>pellentesque</a:t>
            </a:r>
            <a:r>
              <a:rPr lang="en-GB" b="0" i="0" u="none" baseline="0" dirty="0"/>
              <a:t> </a:t>
            </a:r>
            <a:r>
              <a:rPr lang="en-GB" b="0" i="0" u="none" baseline="0" dirty="0" err="1"/>
              <a:t>eu</a:t>
            </a:r>
            <a:r>
              <a:rPr lang="en-GB" b="0" i="0" u="none" baseline="0" dirty="0"/>
              <a:t>, </a:t>
            </a:r>
            <a:r>
              <a:rPr lang="en-GB" b="0" i="0" u="none" baseline="0" dirty="0" err="1"/>
              <a:t>pretium</a:t>
            </a:r>
            <a:r>
              <a:rPr lang="en-GB" b="0" i="0" u="none" baseline="0" dirty="0"/>
              <a:t> </a:t>
            </a:r>
            <a:r>
              <a:rPr lang="en-GB" b="0" i="0" u="none" baseline="0" dirty="0" err="1"/>
              <a:t>quis</a:t>
            </a:r>
            <a:r>
              <a:rPr lang="en-GB" b="0" i="0" u="none" baseline="0" dirty="0"/>
              <a:t>, sem. </a:t>
            </a:r>
          </a:p>
        </p:txBody>
      </p:sp>
      <p:sp>
        <p:nvSpPr>
          <p:cNvPr id="7" name="Textplatzhalter 6"/>
          <p:cNvSpPr>
            <a:spLocks noGrp="1"/>
          </p:cNvSpPr>
          <p:nvPr>
            <p:ph type="body" sz="quarter" idx="14"/>
          </p:nvPr>
        </p:nvSpPr>
        <p:spPr/>
        <p:txBody>
          <a:bodyPr/>
          <a:lstStyle/>
          <a:p>
            <a:pPr marL="342900" indent="-342900" algn="l" rtl="0">
              <a:buFont typeface="Arial" panose="020B0604020202020204" pitchFamily="34" charset="0"/>
              <a:buChar char="•"/>
            </a:pPr>
            <a:r>
              <a:rPr lang="en-GB" b="0" i="0" u="none" baseline="0"/>
              <a:t>Nulla consequat massa quis enim. Donec pede justo, fringilla vel, aliquet nec, vulputate eget eros faucibus tincidunt. </a:t>
            </a:r>
            <a:endParaRPr lang="en-GB" dirty="0" smtClean="0"/>
          </a:p>
          <a:p>
            <a:pPr marL="342900" indent="-342900" algn="l" rtl="0">
              <a:buFont typeface="Arial" panose="020B0604020202020204" pitchFamily="34" charset="0"/>
              <a:buChar char="•"/>
            </a:pPr>
            <a:endParaRPr lang="en-GB" dirty="0"/>
          </a:p>
          <a:p>
            <a:pPr marL="342900" indent="-342900" algn="l" rtl="0">
              <a:buFont typeface="Arial" panose="020B0604020202020204" pitchFamily="34" charset="0"/>
              <a:buChar char="•"/>
            </a:pPr>
            <a:r>
              <a:rPr lang="en-GB" b="0" i="0" u="none" baseline="0"/>
              <a:t>Nulla consequat massa quis enim. Donec pede justo, fringilla vel, aliquet nec, vulputate eget eros faucibus tincidunt. </a:t>
            </a:r>
          </a:p>
          <a:p>
            <a:pPr marL="342900" indent="-342900" algn="l" rtl="0">
              <a:buFont typeface="Arial" panose="020B0604020202020204" pitchFamily="34" charset="0"/>
              <a:buChar char="•"/>
            </a:pPr>
            <a:endParaRPr lang="en-GB" dirty="0"/>
          </a:p>
        </p:txBody>
      </p:sp>
    </p:spTree>
    <p:extLst>
      <p:ext uri="{BB962C8B-B14F-4D97-AF65-F5344CB8AC3E}">
        <p14:creationId xmlns:p14="http://schemas.microsoft.com/office/powerpoint/2010/main" val="20741981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rtl="0"/>
            <a:r>
              <a:rPr lang="en-GB" b="1" i="1" u="none" baseline="0"/>
              <a:t>Arbitrary content</a:t>
            </a:r>
            <a:endParaRPr lang="en-GB" dirty="0"/>
          </a:p>
        </p:txBody>
      </p:sp>
      <p:sp>
        <p:nvSpPr>
          <p:cNvPr id="3" name="Datumsplatzhalter 2"/>
          <p:cNvSpPr>
            <a:spLocks noGrp="1"/>
          </p:cNvSpPr>
          <p:nvPr>
            <p:ph type="dt" sz="half" idx="12"/>
          </p:nvPr>
        </p:nvSpPr>
        <p:spPr/>
        <p:txBody>
          <a:bodyPr/>
          <a:lstStyle/>
          <a:p>
            <a:pPr algn="l" rtl="0"/>
            <a:r>
              <a:rPr lang="en-GB" b="0" i="0" u="none" baseline="0"/>
              <a:t>26 July 2015</a:t>
            </a:r>
            <a:endParaRPr lang="en-GB" dirty="0"/>
          </a:p>
        </p:txBody>
      </p:sp>
      <p:sp>
        <p:nvSpPr>
          <p:cNvPr id="4" name="Fußzeilenplatzhalter 3"/>
          <p:cNvSpPr>
            <a:spLocks noGrp="1"/>
          </p:cNvSpPr>
          <p:nvPr>
            <p:ph type="ftr" sz="quarter" idx="13"/>
          </p:nvPr>
        </p:nvSpPr>
        <p:spPr/>
        <p:txBody>
          <a:bodyPr/>
          <a:lstStyle/>
          <a:p>
            <a:pPr rtl="0"/>
            <a:r>
              <a:rPr lang="en-GB" b="0" i="0" u="none" baseline="0"/>
              <a:t>Centre for Template Studies </a:t>
            </a:r>
            <a:endParaRPr lang="en-GB" dirty="0"/>
          </a:p>
        </p:txBody>
      </p:sp>
      <p:sp>
        <p:nvSpPr>
          <p:cNvPr id="5" name="Foliennummernplatzhalter 4"/>
          <p:cNvSpPr>
            <a:spLocks noGrp="1"/>
          </p:cNvSpPr>
          <p:nvPr>
            <p:ph type="sldNum" sz="quarter" idx="14"/>
          </p:nvPr>
        </p:nvSpPr>
        <p:spPr/>
        <p:txBody>
          <a:bodyPr/>
          <a:lstStyle/>
          <a:p>
            <a:pPr algn="r" rtl="0"/>
            <a:fld id="{78742581-81B1-425F-B25E-3CD197136A05}" type="slidenum">
              <a:rPr/>
              <a:pPr/>
              <a:t>11</a:t>
            </a:fld>
            <a:endParaRPr lang="en-GB" dirty="0"/>
          </a:p>
        </p:txBody>
      </p:sp>
      <p:graphicFrame>
        <p:nvGraphicFramePr>
          <p:cNvPr id="11" name="Inhaltsplatzhalter 10"/>
          <p:cNvGraphicFramePr>
            <a:graphicFrameLocks noGrp="1"/>
          </p:cNvGraphicFramePr>
          <p:nvPr>
            <p:ph sz="quarter" idx="15"/>
            <p:extLst>
              <p:ext uri="{D42A27DB-BD31-4B8C-83A1-F6EECF244321}">
                <p14:modId xmlns:p14="http://schemas.microsoft.com/office/powerpoint/2010/main" val="2830265006"/>
              </p:ext>
            </p:extLst>
          </p:nvPr>
        </p:nvGraphicFramePr>
        <p:xfrm>
          <a:off x="323850" y="1268413"/>
          <a:ext cx="8424863" cy="46815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965787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rtl="0"/>
            <a:r>
              <a:rPr lang="en-GB" b="1" i="1" u="none" baseline="0"/>
              <a:t>Arbitrary content and headline</a:t>
            </a:r>
            <a:endParaRPr lang="en-GB" dirty="0"/>
          </a:p>
        </p:txBody>
      </p:sp>
      <p:sp>
        <p:nvSpPr>
          <p:cNvPr id="3" name="Datumsplatzhalter 2"/>
          <p:cNvSpPr>
            <a:spLocks noGrp="1"/>
          </p:cNvSpPr>
          <p:nvPr>
            <p:ph type="dt" sz="half" idx="12"/>
          </p:nvPr>
        </p:nvSpPr>
        <p:spPr/>
        <p:txBody>
          <a:bodyPr/>
          <a:lstStyle/>
          <a:p>
            <a:pPr algn="l" rtl="0"/>
            <a:r>
              <a:rPr lang="en-GB" b="0" i="0" u="none" baseline="0"/>
              <a:t>26 July 2015</a:t>
            </a:r>
            <a:endParaRPr lang="en-GB" dirty="0"/>
          </a:p>
        </p:txBody>
      </p:sp>
      <p:sp>
        <p:nvSpPr>
          <p:cNvPr id="4" name="Fußzeilenplatzhalter 3"/>
          <p:cNvSpPr>
            <a:spLocks noGrp="1"/>
          </p:cNvSpPr>
          <p:nvPr>
            <p:ph type="ftr" sz="quarter" idx="13"/>
          </p:nvPr>
        </p:nvSpPr>
        <p:spPr/>
        <p:txBody>
          <a:bodyPr/>
          <a:lstStyle/>
          <a:p>
            <a:pPr rtl="0"/>
            <a:r>
              <a:rPr lang="en-GB" b="0" i="0" u="none" baseline="0"/>
              <a:t>Centre for Template Studies </a:t>
            </a:r>
            <a:endParaRPr lang="en-GB" dirty="0"/>
          </a:p>
        </p:txBody>
      </p:sp>
      <p:sp>
        <p:nvSpPr>
          <p:cNvPr id="5" name="Foliennummernplatzhalter 4"/>
          <p:cNvSpPr>
            <a:spLocks noGrp="1"/>
          </p:cNvSpPr>
          <p:nvPr>
            <p:ph type="sldNum" sz="quarter" idx="14"/>
          </p:nvPr>
        </p:nvSpPr>
        <p:spPr/>
        <p:txBody>
          <a:bodyPr/>
          <a:lstStyle/>
          <a:p>
            <a:pPr algn="r" rtl="0"/>
            <a:fld id="{78742581-81B1-425F-B25E-3CD197136A05}" type="slidenum">
              <a:rPr/>
              <a:pPr/>
              <a:t>12</a:t>
            </a:fld>
            <a:endParaRPr lang="en-GB" dirty="0"/>
          </a:p>
        </p:txBody>
      </p:sp>
      <p:graphicFrame>
        <p:nvGraphicFramePr>
          <p:cNvPr id="9" name="Inhaltsplatzhalter 8"/>
          <p:cNvGraphicFramePr>
            <a:graphicFrameLocks noGrp="1"/>
          </p:cNvGraphicFramePr>
          <p:nvPr>
            <p:ph sz="quarter" idx="15"/>
            <p:extLst>
              <p:ext uri="{D42A27DB-BD31-4B8C-83A1-F6EECF244321}">
                <p14:modId xmlns:p14="http://schemas.microsoft.com/office/powerpoint/2010/main" val="1077873567"/>
              </p:ext>
            </p:extLst>
          </p:nvPr>
        </p:nvGraphicFramePr>
        <p:xfrm>
          <a:off x="323850" y="2060848"/>
          <a:ext cx="8424864" cy="3175000"/>
        </p:xfrm>
        <a:graphic>
          <a:graphicData uri="http://schemas.openxmlformats.org/drawingml/2006/table">
            <a:tbl>
              <a:tblPr firstRow="1" bandRow="1">
                <a:tableStyleId>{073A0DAA-6AF3-43AB-8588-CEC1D06C72B9}</a:tableStyleId>
              </a:tblPr>
              <a:tblGrid>
                <a:gridCol w="2519958">
                  <a:extLst>
                    <a:ext uri="{9D8B030D-6E8A-4147-A177-3AD203B41FA5}">
                      <a16:colId xmlns:a16="http://schemas.microsoft.com/office/drawing/2014/main" val="20000"/>
                    </a:ext>
                  </a:extLst>
                </a:gridCol>
                <a:gridCol w="1692474">
                  <a:extLst>
                    <a:ext uri="{9D8B030D-6E8A-4147-A177-3AD203B41FA5}">
                      <a16:colId xmlns:a16="http://schemas.microsoft.com/office/drawing/2014/main" val="20001"/>
                    </a:ext>
                  </a:extLst>
                </a:gridCol>
                <a:gridCol w="2106216">
                  <a:extLst>
                    <a:ext uri="{9D8B030D-6E8A-4147-A177-3AD203B41FA5}">
                      <a16:colId xmlns:a16="http://schemas.microsoft.com/office/drawing/2014/main" val="20002"/>
                    </a:ext>
                  </a:extLst>
                </a:gridCol>
                <a:gridCol w="2106216">
                  <a:extLst>
                    <a:ext uri="{9D8B030D-6E8A-4147-A177-3AD203B41FA5}">
                      <a16:colId xmlns:a16="http://schemas.microsoft.com/office/drawing/2014/main" val="20003"/>
                    </a:ext>
                  </a:extLst>
                </a:gridCol>
              </a:tblGrid>
              <a:tr h="370840">
                <a:tc>
                  <a:txBody>
                    <a:bodyPr/>
                    <a:lstStyle/>
                    <a:p>
                      <a:endParaRPr lang="en-GB" dirty="0"/>
                    </a:p>
                  </a:txBody>
                  <a:tcPr/>
                </a:tc>
                <a:tc>
                  <a:txBody>
                    <a:bodyPr/>
                    <a:lstStyle/>
                    <a:p>
                      <a:pPr algn="l" rtl="0"/>
                      <a:r>
                        <a:rPr lang="en-GB" sz="1600" b="1" i="0" u="none" baseline="0"/>
                        <a:t>Chairs and professorships</a:t>
                      </a:r>
                      <a:endParaRPr lang="en-GB" sz="1600" dirty="0"/>
                    </a:p>
                  </a:txBody>
                  <a:tcPr/>
                </a:tc>
                <a:tc>
                  <a:txBody>
                    <a:bodyPr/>
                    <a:lstStyle/>
                    <a:p>
                      <a:pPr algn="l" rtl="0"/>
                      <a:r>
                        <a:rPr lang="en-GB" sz="1600" b="1" i="0" u="none" baseline="0" dirty="0" smtClean="0"/>
                        <a:t>Total enrolled students</a:t>
                      </a:r>
                      <a:endParaRPr lang="en-GB" sz="1600" dirty="0"/>
                    </a:p>
                  </a:txBody>
                  <a:tcPr/>
                </a:tc>
                <a:tc>
                  <a:txBody>
                    <a:bodyPr/>
                    <a:lstStyle/>
                    <a:p>
                      <a:pPr algn="l" rtl="0"/>
                      <a:r>
                        <a:rPr lang="en-GB" sz="1600" b="1" i="0" u="none" baseline="0" dirty="0" smtClean="0"/>
                        <a:t>Students in </a:t>
                      </a:r>
                      <a:r>
                        <a:rPr lang="en-GB" sz="1600" b="1" i="0" u="none" baseline="0" dirty="0"/>
                        <a:t>their </a:t>
                      </a:r>
                      <a:r>
                        <a:rPr lang="en-GB" sz="1600" b="1" i="0" u="none" baseline="0" dirty="0" smtClean="0"/>
                        <a:t>first semester of study</a:t>
                      </a:r>
                      <a:endParaRPr lang="en-GB" sz="1600" dirty="0"/>
                    </a:p>
                  </a:txBody>
                  <a:tcPr/>
                </a:tc>
                <a:extLst>
                  <a:ext uri="{0D108BD9-81ED-4DB2-BD59-A6C34878D82A}">
                    <a16:rowId xmlns:a16="http://schemas.microsoft.com/office/drawing/2014/main" val="10000"/>
                  </a:ext>
                </a:extLst>
              </a:tr>
              <a:tr h="370840">
                <a:tc>
                  <a:txBody>
                    <a:bodyPr/>
                    <a:lstStyle/>
                    <a:p>
                      <a:pPr algn="l" rtl="0"/>
                      <a:r>
                        <a:rPr lang="en-GB" sz="1600" b="0" i="0" u="none" baseline="0"/>
                        <a:t>Faculty of Law</a:t>
                      </a:r>
                      <a:endParaRPr lang="en-GB" sz="1600" dirty="0"/>
                    </a:p>
                  </a:txBody>
                  <a:tcPr/>
                </a:tc>
                <a:tc>
                  <a:txBody>
                    <a:bodyPr/>
                    <a:lstStyle/>
                    <a:p>
                      <a:pPr algn="r" rtl="0"/>
                      <a:r>
                        <a:rPr lang="en-GB" sz="1600" b="0" i="0" u="none" baseline="0" dirty="0"/>
                        <a:t>21</a:t>
                      </a:r>
                      <a:endParaRPr lang="en-GB" sz="1600" dirty="0"/>
                    </a:p>
                  </a:txBody>
                  <a:tcPr/>
                </a:tc>
                <a:tc>
                  <a:txBody>
                    <a:bodyPr/>
                    <a:lstStyle/>
                    <a:p>
                      <a:pPr algn="r" rtl="0"/>
                      <a:r>
                        <a:rPr lang="en-GB" sz="1600" b="0" i="0" u="none" baseline="0"/>
                        <a:t>2,391</a:t>
                      </a:r>
                      <a:endParaRPr lang="en-GB" sz="1600" dirty="0"/>
                    </a:p>
                  </a:txBody>
                  <a:tcPr/>
                </a:tc>
                <a:tc>
                  <a:txBody>
                    <a:bodyPr/>
                    <a:lstStyle/>
                    <a:p>
                      <a:pPr algn="r" rtl="0"/>
                      <a:r>
                        <a:rPr lang="de-DE" sz="1600" dirty="0" smtClean="0"/>
                        <a:t>618</a:t>
                      </a:r>
                      <a:endParaRPr lang="en-GB" sz="1600" dirty="0"/>
                    </a:p>
                  </a:txBody>
                  <a:tcPr/>
                </a:tc>
                <a:extLst>
                  <a:ext uri="{0D108BD9-81ED-4DB2-BD59-A6C34878D82A}">
                    <a16:rowId xmlns:a16="http://schemas.microsoft.com/office/drawing/2014/main" val="10001"/>
                  </a:ext>
                </a:extLst>
              </a:tr>
              <a:tr h="370840">
                <a:tc>
                  <a:txBody>
                    <a:bodyPr/>
                    <a:lstStyle/>
                    <a:p>
                      <a:pPr algn="l" rtl="0"/>
                      <a:r>
                        <a:rPr lang="en-GB" sz="1600" b="0" i="0" u="none" baseline="0"/>
                        <a:t>Faculty of Business Administration and Economics</a:t>
                      </a:r>
                      <a:endParaRPr lang="en-GB" sz="1600" dirty="0"/>
                    </a:p>
                  </a:txBody>
                  <a:tcPr/>
                </a:tc>
                <a:tc>
                  <a:txBody>
                    <a:bodyPr/>
                    <a:lstStyle/>
                    <a:p>
                      <a:pPr algn="r" rtl="0"/>
                      <a:r>
                        <a:rPr lang="en-GB" sz="1600" b="0" i="0" u="none" baseline="0" dirty="0" smtClean="0"/>
                        <a:t>21</a:t>
                      </a:r>
                      <a:endParaRPr lang="en-GB" sz="1600" dirty="0"/>
                    </a:p>
                  </a:txBody>
                  <a:tcPr/>
                </a:tc>
                <a:tc>
                  <a:txBody>
                    <a:bodyPr/>
                    <a:lstStyle/>
                    <a:p>
                      <a:pPr algn="r" rtl="0"/>
                      <a:r>
                        <a:rPr lang="en-GB" sz="1600" b="0" i="0" u="none" baseline="0" dirty="0" smtClean="0"/>
                        <a:t>2,020</a:t>
                      </a:r>
                      <a:endParaRPr lang="en-GB" sz="1600" dirty="0"/>
                    </a:p>
                  </a:txBody>
                  <a:tcPr/>
                </a:tc>
                <a:tc>
                  <a:txBody>
                    <a:bodyPr/>
                    <a:lstStyle/>
                    <a:p>
                      <a:pPr algn="r" rtl="0"/>
                      <a:r>
                        <a:rPr lang="de-DE" sz="1600" dirty="0" smtClean="0"/>
                        <a:t>679</a:t>
                      </a:r>
                      <a:endParaRPr lang="en-GB" sz="1600" dirty="0"/>
                    </a:p>
                  </a:txBody>
                  <a:tcPr/>
                </a:tc>
                <a:extLst>
                  <a:ext uri="{0D108BD9-81ED-4DB2-BD59-A6C34878D82A}">
                    <a16:rowId xmlns:a16="http://schemas.microsoft.com/office/drawing/2014/main" val="10002"/>
                  </a:ext>
                </a:extLst>
              </a:tr>
              <a:tr h="370840">
                <a:tc>
                  <a:txBody>
                    <a:bodyPr/>
                    <a:lstStyle/>
                    <a:p>
                      <a:pPr algn="l" rtl="0"/>
                      <a:r>
                        <a:rPr lang="en-GB" sz="1600" b="0" i="0" u="none" baseline="0"/>
                        <a:t>Faculty of Arts and Humanities</a:t>
                      </a:r>
                      <a:endParaRPr lang="en-GB" sz="1600" dirty="0"/>
                    </a:p>
                  </a:txBody>
                  <a:tcPr/>
                </a:tc>
                <a:tc>
                  <a:txBody>
                    <a:bodyPr/>
                    <a:lstStyle/>
                    <a:p>
                      <a:pPr algn="r" rtl="0"/>
                      <a:r>
                        <a:rPr lang="en-GB" sz="1600" b="0" i="0" u="none" baseline="0"/>
                        <a:t>57</a:t>
                      </a:r>
                      <a:endParaRPr lang="en-GB" sz="1600" dirty="0"/>
                    </a:p>
                  </a:txBody>
                  <a:tcPr/>
                </a:tc>
                <a:tc>
                  <a:txBody>
                    <a:bodyPr/>
                    <a:lstStyle/>
                    <a:p>
                      <a:pPr algn="r" rtl="0"/>
                      <a:r>
                        <a:rPr lang="en-GB" sz="1600" b="0" i="0" u="none" baseline="0" dirty="0" smtClean="0"/>
                        <a:t>6,580</a:t>
                      </a:r>
                      <a:endParaRPr lang="en-GB" sz="1600" dirty="0"/>
                    </a:p>
                  </a:txBody>
                  <a:tcPr/>
                </a:tc>
                <a:tc>
                  <a:txBody>
                    <a:bodyPr/>
                    <a:lstStyle/>
                    <a:p>
                      <a:pPr algn="r" rtl="0"/>
                      <a:r>
                        <a:rPr lang="en-GB" sz="1600" b="0" i="0" u="none" baseline="0" dirty="0" smtClean="0"/>
                        <a:t>1,621</a:t>
                      </a:r>
                      <a:endParaRPr lang="en-GB" sz="1600" dirty="0"/>
                    </a:p>
                  </a:txBody>
                  <a:tcPr/>
                </a:tc>
                <a:extLst>
                  <a:ext uri="{0D108BD9-81ED-4DB2-BD59-A6C34878D82A}">
                    <a16:rowId xmlns:a16="http://schemas.microsoft.com/office/drawing/2014/main" val="10003"/>
                  </a:ext>
                </a:extLst>
              </a:tr>
              <a:tr h="370840">
                <a:tc>
                  <a:txBody>
                    <a:bodyPr/>
                    <a:lstStyle/>
                    <a:p>
                      <a:pPr algn="l" rtl="0"/>
                      <a:r>
                        <a:rPr lang="en-GB" sz="1600" b="0" i="0" u="none" baseline="0"/>
                        <a:t>Faculty of Computer Science and Mathematics</a:t>
                      </a:r>
                      <a:endParaRPr lang="en-GB" sz="1600" dirty="0"/>
                    </a:p>
                  </a:txBody>
                  <a:tcPr/>
                </a:tc>
                <a:tc>
                  <a:txBody>
                    <a:bodyPr/>
                    <a:lstStyle/>
                    <a:p>
                      <a:pPr algn="r" rtl="0"/>
                      <a:r>
                        <a:rPr lang="en-GB" sz="1600" b="0" i="0" u="none" baseline="0"/>
                        <a:t>23</a:t>
                      </a:r>
                      <a:endParaRPr lang="en-GB" sz="1600" dirty="0"/>
                    </a:p>
                  </a:txBody>
                  <a:tcPr/>
                </a:tc>
                <a:tc>
                  <a:txBody>
                    <a:bodyPr/>
                    <a:lstStyle/>
                    <a:p>
                      <a:pPr algn="r" rtl="0"/>
                      <a:r>
                        <a:rPr lang="en-GB" sz="1600" b="0" i="0" u="none" baseline="0" dirty="0" smtClean="0"/>
                        <a:t>737</a:t>
                      </a:r>
                      <a:endParaRPr lang="en-GB" sz="1600" dirty="0"/>
                    </a:p>
                  </a:txBody>
                  <a:tcPr/>
                </a:tc>
                <a:tc>
                  <a:txBody>
                    <a:bodyPr/>
                    <a:lstStyle/>
                    <a:p>
                      <a:pPr algn="r" rtl="0"/>
                      <a:r>
                        <a:rPr lang="en-GB" sz="1600" b="0" i="0" u="none" baseline="0" dirty="0" smtClean="0"/>
                        <a:t>305</a:t>
                      </a:r>
                      <a:endParaRPr lang="en-GB" sz="1600" dirty="0"/>
                    </a:p>
                  </a:txBody>
                  <a:tcPr/>
                </a:tc>
                <a:extLst>
                  <a:ext uri="{0D108BD9-81ED-4DB2-BD59-A6C34878D82A}">
                    <a16:rowId xmlns:a16="http://schemas.microsoft.com/office/drawing/2014/main" val="10004"/>
                  </a:ext>
                </a:extLst>
              </a:tr>
            </a:tbl>
          </a:graphicData>
        </a:graphic>
      </p:graphicFrame>
      <p:sp>
        <p:nvSpPr>
          <p:cNvPr id="7" name="Textplatzhalter 6"/>
          <p:cNvSpPr>
            <a:spLocks noGrp="1"/>
          </p:cNvSpPr>
          <p:nvPr>
            <p:ph type="body" sz="quarter" idx="16"/>
          </p:nvPr>
        </p:nvSpPr>
        <p:spPr/>
        <p:txBody>
          <a:bodyPr>
            <a:normAutofit fontScale="92500" lnSpcReduction="10000"/>
          </a:bodyPr>
          <a:lstStyle/>
          <a:p>
            <a:pPr algn="l" rtl="0"/>
            <a:r>
              <a:rPr lang="en-GB" b="0" i="0" u="none" baseline="0"/>
              <a:t>Sample table</a:t>
            </a:r>
            <a:endParaRPr lang="en-GB" dirty="0"/>
          </a:p>
        </p:txBody>
      </p:sp>
      <p:sp>
        <p:nvSpPr>
          <p:cNvPr id="8" name="Textplatzhalter 7"/>
          <p:cNvSpPr>
            <a:spLocks noGrp="1"/>
          </p:cNvSpPr>
          <p:nvPr>
            <p:ph type="body" sz="quarter" idx="17"/>
          </p:nvPr>
        </p:nvSpPr>
        <p:spPr/>
        <p:txBody>
          <a:bodyPr/>
          <a:lstStyle/>
          <a:p>
            <a:pPr algn="l" rtl="0"/>
            <a:r>
              <a:rPr lang="en-GB" b="0" i="0" u="none" baseline="0"/>
              <a:t>Source: University of Passau, 'Facts and Figures', winter semester 2014-15</a:t>
            </a:r>
            <a:endParaRPr lang="en-GB" dirty="0"/>
          </a:p>
        </p:txBody>
      </p:sp>
    </p:spTree>
    <p:extLst>
      <p:ext uri="{BB962C8B-B14F-4D97-AF65-F5344CB8AC3E}">
        <p14:creationId xmlns:p14="http://schemas.microsoft.com/office/powerpoint/2010/main" val="5736141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rtl="0"/>
            <a:r>
              <a:rPr lang="en-GB" b="1" i="1" u="none" baseline="0"/>
              <a:t>Full-slide image</a:t>
            </a:r>
            <a:endParaRPr lang="en-GB" dirty="0"/>
          </a:p>
        </p:txBody>
      </p:sp>
      <p:sp>
        <p:nvSpPr>
          <p:cNvPr id="3" name="Datumsplatzhalter 2"/>
          <p:cNvSpPr>
            <a:spLocks noGrp="1"/>
          </p:cNvSpPr>
          <p:nvPr>
            <p:ph type="dt" sz="half" idx="12"/>
          </p:nvPr>
        </p:nvSpPr>
        <p:spPr/>
        <p:txBody>
          <a:bodyPr/>
          <a:lstStyle/>
          <a:p>
            <a:pPr algn="l" rtl="0"/>
            <a:r>
              <a:rPr lang="en-GB" b="0" i="0" u="none" baseline="0"/>
              <a:t>26 July 2015</a:t>
            </a:r>
            <a:endParaRPr lang="en-GB" dirty="0"/>
          </a:p>
        </p:txBody>
      </p:sp>
      <p:sp>
        <p:nvSpPr>
          <p:cNvPr id="4" name="Fußzeilenplatzhalter 3"/>
          <p:cNvSpPr>
            <a:spLocks noGrp="1"/>
          </p:cNvSpPr>
          <p:nvPr>
            <p:ph type="ftr" sz="quarter" idx="13"/>
          </p:nvPr>
        </p:nvSpPr>
        <p:spPr/>
        <p:txBody>
          <a:bodyPr/>
          <a:lstStyle/>
          <a:p>
            <a:pPr rtl="0"/>
            <a:r>
              <a:rPr lang="en-GB" b="0" i="0" u="none" baseline="0"/>
              <a:t>Centre for Template Studies </a:t>
            </a:r>
            <a:endParaRPr lang="en-GB" dirty="0"/>
          </a:p>
        </p:txBody>
      </p:sp>
      <p:sp>
        <p:nvSpPr>
          <p:cNvPr id="5" name="Foliennummernplatzhalter 4"/>
          <p:cNvSpPr>
            <a:spLocks noGrp="1"/>
          </p:cNvSpPr>
          <p:nvPr>
            <p:ph type="sldNum" sz="quarter" idx="14"/>
          </p:nvPr>
        </p:nvSpPr>
        <p:spPr/>
        <p:txBody>
          <a:bodyPr/>
          <a:lstStyle/>
          <a:p>
            <a:pPr algn="r" rtl="0"/>
            <a:fld id="{78742581-81B1-425F-B25E-3CD197136A05}" type="slidenum">
              <a:rPr/>
              <a:pPr/>
              <a:t>13</a:t>
            </a:fld>
            <a:endParaRPr lang="en-GB" dirty="0"/>
          </a:p>
        </p:txBody>
      </p:sp>
      <p:pic>
        <p:nvPicPr>
          <p:cNvPr id="7" name="Bildplatzhalter 6"/>
          <p:cNvPicPr>
            <a:picLocks noGrp="1" noChangeAspect="1"/>
          </p:cNvPicPr>
          <p:nvPr>
            <p:ph type="pic" sz="quarter" idx="15"/>
          </p:nvPr>
        </p:nvPicPr>
        <p:blipFill rotWithShape="1">
          <a:blip r:embed="rId2" cstate="screen">
            <a:extLst>
              <a:ext uri="{28A0092B-C50C-407E-A947-70E740481C1C}">
                <a14:useLocalDpi xmlns:a14="http://schemas.microsoft.com/office/drawing/2010/main"/>
              </a:ext>
            </a:extLst>
          </a:blip>
          <a:srcRect t="-138"/>
          <a:stretch/>
        </p:blipFill>
        <p:spPr/>
      </p:pic>
    </p:spTree>
    <p:extLst>
      <p:ext uri="{BB962C8B-B14F-4D97-AF65-F5344CB8AC3E}">
        <p14:creationId xmlns:p14="http://schemas.microsoft.com/office/powerpoint/2010/main" val="17898820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el 17"/>
          <p:cNvSpPr>
            <a:spLocks noGrp="1"/>
          </p:cNvSpPr>
          <p:nvPr>
            <p:ph type="title"/>
          </p:nvPr>
        </p:nvSpPr>
        <p:spPr/>
        <p:txBody>
          <a:bodyPr/>
          <a:lstStyle/>
          <a:p>
            <a:pPr algn="l" rtl="0"/>
            <a:r>
              <a:rPr lang="en-GB" b="1" i="1" u="none" baseline="0"/>
              <a:t>Picture collage</a:t>
            </a:r>
            <a:endParaRPr lang="en-GB" dirty="0"/>
          </a:p>
        </p:txBody>
      </p:sp>
      <p:sp>
        <p:nvSpPr>
          <p:cNvPr id="3" name="Datumsplatzhalter 2"/>
          <p:cNvSpPr>
            <a:spLocks noGrp="1"/>
          </p:cNvSpPr>
          <p:nvPr>
            <p:ph type="dt" sz="half" idx="12"/>
          </p:nvPr>
        </p:nvSpPr>
        <p:spPr/>
        <p:txBody>
          <a:bodyPr/>
          <a:lstStyle/>
          <a:p>
            <a:pPr algn="l" rtl="0"/>
            <a:r>
              <a:rPr lang="en-GB" b="0" i="0" u="none" baseline="0"/>
              <a:t>26 July 2015</a:t>
            </a:r>
            <a:endParaRPr lang="en-GB" dirty="0"/>
          </a:p>
        </p:txBody>
      </p:sp>
      <p:sp>
        <p:nvSpPr>
          <p:cNvPr id="4" name="Fußzeilenplatzhalter 3"/>
          <p:cNvSpPr>
            <a:spLocks noGrp="1"/>
          </p:cNvSpPr>
          <p:nvPr>
            <p:ph type="ftr" sz="quarter" idx="13"/>
          </p:nvPr>
        </p:nvSpPr>
        <p:spPr/>
        <p:txBody>
          <a:bodyPr/>
          <a:lstStyle/>
          <a:p>
            <a:pPr rtl="0"/>
            <a:r>
              <a:rPr lang="en-GB" b="0" i="0" u="none" baseline="0"/>
              <a:t>Centre for Template Studies </a:t>
            </a:r>
            <a:endParaRPr lang="en-GB" dirty="0"/>
          </a:p>
        </p:txBody>
      </p:sp>
      <p:sp>
        <p:nvSpPr>
          <p:cNvPr id="5" name="Foliennummernplatzhalter 4"/>
          <p:cNvSpPr>
            <a:spLocks noGrp="1"/>
          </p:cNvSpPr>
          <p:nvPr>
            <p:ph type="sldNum" sz="quarter" idx="14"/>
          </p:nvPr>
        </p:nvSpPr>
        <p:spPr/>
        <p:txBody>
          <a:bodyPr/>
          <a:lstStyle/>
          <a:p>
            <a:pPr algn="r" rtl="0"/>
            <a:fld id="{78742581-81B1-425F-B25E-3CD197136A05}" type="slidenum">
              <a:rPr/>
              <a:pPr/>
              <a:t>14</a:t>
            </a:fld>
            <a:endParaRPr lang="en-GB" dirty="0"/>
          </a:p>
        </p:txBody>
      </p:sp>
      <p:pic>
        <p:nvPicPr>
          <p:cNvPr id="24" name="Bildplatzhalter 23"/>
          <p:cNvPicPr>
            <a:picLocks noGrp="1" noChangeAspect="1"/>
          </p:cNvPicPr>
          <p:nvPr>
            <p:ph type="pic" sz="quarter" idx="15"/>
          </p:nvPr>
        </p:nvPicPr>
        <p:blipFill>
          <a:blip r:embed="rId2" cstate="screen">
            <a:extLst>
              <a:ext uri="{28A0092B-C50C-407E-A947-70E740481C1C}">
                <a14:useLocalDpi xmlns:a14="http://schemas.microsoft.com/office/drawing/2010/main"/>
              </a:ext>
            </a:extLst>
          </a:blip>
          <a:srcRect/>
          <a:stretch>
            <a:fillRect/>
          </a:stretch>
        </p:blipFill>
        <p:spPr/>
      </p:pic>
      <p:pic>
        <p:nvPicPr>
          <p:cNvPr id="23" name="Bildplatzhalter 22"/>
          <p:cNvPicPr>
            <a:picLocks noGrp="1" noChangeAspect="1"/>
          </p:cNvPicPr>
          <p:nvPr>
            <p:ph type="pic" sz="quarter" idx="16"/>
          </p:nvPr>
        </p:nvPicPr>
        <p:blipFill>
          <a:blip r:embed="rId3" cstate="screen">
            <a:extLst>
              <a:ext uri="{28A0092B-C50C-407E-A947-70E740481C1C}">
                <a14:useLocalDpi xmlns:a14="http://schemas.microsoft.com/office/drawing/2010/main"/>
              </a:ext>
            </a:extLst>
          </a:blip>
          <a:srcRect/>
          <a:stretch>
            <a:fillRect/>
          </a:stretch>
        </p:blipFill>
        <p:spPr/>
      </p:pic>
      <p:pic>
        <p:nvPicPr>
          <p:cNvPr id="22" name="Bildplatzhalter 21"/>
          <p:cNvPicPr>
            <a:picLocks noGrp="1" noChangeAspect="1"/>
          </p:cNvPicPr>
          <p:nvPr>
            <p:ph type="pic" sz="quarter" idx="17"/>
          </p:nvPr>
        </p:nvPicPr>
        <p:blipFill rotWithShape="1">
          <a:blip r:embed="rId4"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41341017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rtl="0"/>
            <a:r>
              <a:rPr lang="en-GB" b="1" i="1" u="none" baseline="0"/>
              <a:t>Picture collage and text</a:t>
            </a:r>
            <a:endParaRPr lang="en-GB" dirty="0"/>
          </a:p>
        </p:txBody>
      </p:sp>
      <p:sp>
        <p:nvSpPr>
          <p:cNvPr id="3" name="Datumsplatzhalter 2"/>
          <p:cNvSpPr>
            <a:spLocks noGrp="1"/>
          </p:cNvSpPr>
          <p:nvPr>
            <p:ph type="dt" sz="half" idx="12"/>
          </p:nvPr>
        </p:nvSpPr>
        <p:spPr/>
        <p:txBody>
          <a:bodyPr/>
          <a:lstStyle/>
          <a:p>
            <a:pPr algn="l" rtl="0"/>
            <a:r>
              <a:rPr lang="en-GB" b="0" i="0" u="none" baseline="0"/>
              <a:t>26 July 2015</a:t>
            </a:r>
            <a:endParaRPr lang="en-GB" dirty="0"/>
          </a:p>
        </p:txBody>
      </p:sp>
      <p:sp>
        <p:nvSpPr>
          <p:cNvPr id="4" name="Fußzeilenplatzhalter 3"/>
          <p:cNvSpPr>
            <a:spLocks noGrp="1"/>
          </p:cNvSpPr>
          <p:nvPr>
            <p:ph type="ftr" sz="quarter" idx="13"/>
          </p:nvPr>
        </p:nvSpPr>
        <p:spPr/>
        <p:txBody>
          <a:bodyPr/>
          <a:lstStyle/>
          <a:p>
            <a:pPr rtl="0"/>
            <a:r>
              <a:rPr lang="en-GB" b="0" i="0" u="none" baseline="0"/>
              <a:t>Centre for Template Studies </a:t>
            </a:r>
            <a:endParaRPr lang="en-GB" dirty="0"/>
          </a:p>
        </p:txBody>
      </p:sp>
      <p:sp>
        <p:nvSpPr>
          <p:cNvPr id="5" name="Foliennummernplatzhalter 4"/>
          <p:cNvSpPr>
            <a:spLocks noGrp="1"/>
          </p:cNvSpPr>
          <p:nvPr>
            <p:ph type="sldNum" sz="quarter" idx="14"/>
          </p:nvPr>
        </p:nvSpPr>
        <p:spPr/>
        <p:txBody>
          <a:bodyPr/>
          <a:lstStyle/>
          <a:p>
            <a:pPr algn="r" rtl="0"/>
            <a:fld id="{78742581-81B1-425F-B25E-3CD197136A05}" type="slidenum">
              <a:rPr/>
              <a:pPr/>
              <a:t>15</a:t>
            </a:fld>
            <a:endParaRPr lang="en-GB" dirty="0"/>
          </a:p>
        </p:txBody>
      </p:sp>
      <p:pic>
        <p:nvPicPr>
          <p:cNvPr id="16" name="Bildplatzhalter 15"/>
          <p:cNvPicPr>
            <a:picLocks noGrp="1" noChangeAspect="1"/>
          </p:cNvPicPr>
          <p:nvPr>
            <p:ph type="pic" sz="quarter" idx="15"/>
          </p:nvPr>
        </p:nvPicPr>
        <p:blipFill>
          <a:blip r:embed="rId2" cstate="screen">
            <a:extLst>
              <a:ext uri="{28A0092B-C50C-407E-A947-70E740481C1C}">
                <a14:useLocalDpi xmlns:a14="http://schemas.microsoft.com/office/drawing/2010/main"/>
              </a:ext>
            </a:extLst>
          </a:blip>
          <a:srcRect/>
          <a:stretch>
            <a:fillRect/>
          </a:stretch>
        </p:blipFill>
        <p:spPr/>
      </p:pic>
      <p:pic>
        <p:nvPicPr>
          <p:cNvPr id="15" name="Bildplatzhalter 14"/>
          <p:cNvPicPr>
            <a:picLocks noGrp="1" noChangeAspect="1"/>
          </p:cNvPicPr>
          <p:nvPr>
            <p:ph type="pic" sz="quarter" idx="16"/>
          </p:nvPr>
        </p:nvPicPr>
        <p:blipFill>
          <a:blip r:embed="rId3" cstate="screen">
            <a:extLst>
              <a:ext uri="{28A0092B-C50C-407E-A947-70E740481C1C}">
                <a14:useLocalDpi xmlns:a14="http://schemas.microsoft.com/office/drawing/2010/main"/>
              </a:ext>
            </a:extLst>
          </a:blip>
          <a:srcRect/>
          <a:stretch>
            <a:fillRect/>
          </a:stretch>
        </p:blipFill>
        <p:spPr/>
      </p:pic>
      <p:sp>
        <p:nvSpPr>
          <p:cNvPr id="6" name="Textplatzhalter 5"/>
          <p:cNvSpPr>
            <a:spLocks noGrp="1"/>
          </p:cNvSpPr>
          <p:nvPr>
            <p:ph type="body" sz="quarter" idx="17"/>
          </p:nvPr>
        </p:nvSpPr>
        <p:spPr/>
        <p:txBody>
          <a:bodyPr/>
          <a:lstStyle/>
          <a:p>
            <a:endParaRPr lang="en-GB" dirty="0"/>
          </a:p>
        </p:txBody>
      </p:sp>
    </p:spTree>
    <p:extLst>
      <p:ext uri="{BB962C8B-B14F-4D97-AF65-F5344CB8AC3E}">
        <p14:creationId xmlns:p14="http://schemas.microsoft.com/office/powerpoint/2010/main" val="2277329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l" rtl="0"/>
            <a:r>
              <a:rPr lang="en-GB" b="1" i="1" u="none" baseline="0"/>
              <a:t>About this template</a:t>
            </a:r>
            <a:endParaRPr lang="en-GB" dirty="0"/>
          </a:p>
        </p:txBody>
      </p:sp>
      <p:sp>
        <p:nvSpPr>
          <p:cNvPr id="3" name="Textplatzhalter 2"/>
          <p:cNvSpPr>
            <a:spLocks noGrp="1"/>
          </p:cNvSpPr>
          <p:nvPr>
            <p:ph type="body" sz="quarter" idx="10"/>
          </p:nvPr>
        </p:nvSpPr>
        <p:spPr/>
        <p:txBody>
          <a:bodyPr>
            <a:normAutofit fontScale="85000" lnSpcReduction="20000"/>
          </a:bodyPr>
          <a:lstStyle/>
          <a:p>
            <a:pPr algn="l" rtl="0">
              <a:defRPr/>
            </a:pPr>
            <a:r>
              <a:rPr lang="en-GB" b="0" i="0" u="none" baseline="0"/>
              <a:t>This template assumes you have the German version installed, which is the case with most installations at the University of Passau at the time of writing. In the 'Datei' menu, click 'Speichern unter' and choose 'Dateityp: PowerPoint-Vorlage (*.potx)' </a:t>
            </a:r>
            <a:r>
              <a:rPr lang="en-GB" b="1" i="0" u="none" baseline="0"/>
              <a:t>to save the template to your computer.</a:t>
            </a:r>
            <a:r>
              <a:rPr lang="en-GB" b="0" i="0" u="none" baseline="0"/>
              <a:t> From now on, if you open a new file in PowerPoint you will find the template under 'Meine Vorlagen'.</a:t>
            </a:r>
            <a:endParaRPr lang="en-GB" dirty="0" smtClean="0"/>
          </a:p>
          <a:p>
            <a:pPr algn="l" rtl="0">
              <a:defRPr/>
            </a:pPr>
            <a:r>
              <a:rPr lang="en-GB" b="0" i="0" u="none" baseline="0"/>
              <a:t>To enter text into the </a:t>
            </a:r>
            <a:r>
              <a:rPr lang="en-GB" b="1" i="0" u="none" baseline="0"/>
              <a:t>footer,</a:t>
            </a:r>
            <a:r>
              <a:rPr lang="en-GB" b="0" i="0" u="none" baseline="0"/>
              <a:t> click on 'Einfügen' </a:t>
            </a:r>
            <a:r>
              <a:rPr lang="en-GB" b="0" i="0" u="none" baseline="0">
                <a:sym typeface="Wingdings" pitchFamily="2" charset="2"/>
              </a:rPr>
              <a:t> 'Kopf- und Fußzeile'. You can individually enter the date ('Datum und Uhrzeit') on the left, Name/institution in the middle and slide number on the right or leave them out. Since the University uses British English, we ask that you use the UK format rather than the US format to avoid any misunderstandings, by setting 'Sprache' to 'Englisch (Großbritannien)'. Ideally, the month should be spelt out, if there is enough space. Clicking on 'Für alle übernehmen' applies the new header/footer settings to all slides in the document.</a:t>
            </a:r>
          </a:p>
          <a:p>
            <a:pPr algn="l" rtl="0">
              <a:defRPr/>
            </a:pPr>
            <a:r>
              <a:rPr lang="en-GB" b="0" i="0" u="none" baseline="0"/>
              <a:t>If you require an up-to-date </a:t>
            </a:r>
            <a:r>
              <a:rPr lang="en-GB" b="1" i="0" u="none" baseline="0"/>
              <a:t>general English or German PowerPoint presentation of the University of Passau,</a:t>
            </a:r>
            <a:r>
              <a:rPr lang="en-GB" b="0" i="0" u="none" baseline="0"/>
              <a:t> please contact the Communication and Marketing Division at communication@uni-passau.de.</a:t>
            </a:r>
          </a:p>
          <a:p>
            <a:pPr algn="l" rtl="0">
              <a:defRPr/>
            </a:pPr>
            <a:r>
              <a:rPr lang="en-GB" b="0" i="0" u="none" baseline="0"/>
              <a:t>You can also </a:t>
            </a:r>
            <a:r>
              <a:rPr lang="en-GB" b="1" i="0" u="none" baseline="0"/>
              <a:t>ask </a:t>
            </a:r>
            <a:r>
              <a:rPr lang="en-GB" b="0" i="0" u="none" baseline="0"/>
              <a:t>us if you have any questions regarding the templates or the corporate design of the University.</a:t>
            </a:r>
            <a:endParaRPr lang="en-GB" dirty="0"/>
          </a:p>
        </p:txBody>
      </p:sp>
      <p:sp>
        <p:nvSpPr>
          <p:cNvPr id="4" name="Datumsplatzhalter 3"/>
          <p:cNvSpPr>
            <a:spLocks noGrp="1"/>
          </p:cNvSpPr>
          <p:nvPr>
            <p:ph type="dt" sz="half" idx="11"/>
          </p:nvPr>
        </p:nvSpPr>
        <p:spPr/>
        <p:txBody>
          <a:bodyPr/>
          <a:lstStyle/>
          <a:p>
            <a:pPr algn="l" rtl="0"/>
            <a:r>
              <a:rPr lang="en-GB" b="0" i="0" u="none" baseline="0"/>
              <a:t>26 July 2015</a:t>
            </a:r>
            <a:endParaRPr lang="en-GB" dirty="0"/>
          </a:p>
        </p:txBody>
      </p:sp>
      <p:sp>
        <p:nvSpPr>
          <p:cNvPr id="6" name="Foliennummernplatzhalter 5"/>
          <p:cNvSpPr>
            <a:spLocks noGrp="1"/>
          </p:cNvSpPr>
          <p:nvPr>
            <p:ph type="sldNum" sz="quarter" idx="13"/>
          </p:nvPr>
        </p:nvSpPr>
        <p:spPr/>
        <p:txBody>
          <a:bodyPr/>
          <a:lstStyle/>
          <a:p>
            <a:pPr algn="r" rtl="0"/>
            <a:fld id="{78742581-81B1-425F-B25E-3CD197136A05}" type="slidenum">
              <a:rPr/>
              <a:pPr/>
              <a:t>2</a:t>
            </a:fld>
            <a:endParaRPr lang="en-GB" dirty="0"/>
          </a:p>
        </p:txBody>
      </p:sp>
      <p:sp>
        <p:nvSpPr>
          <p:cNvPr id="7" name="Fußzeilenplatzhalter 6"/>
          <p:cNvSpPr>
            <a:spLocks noGrp="1"/>
          </p:cNvSpPr>
          <p:nvPr>
            <p:ph type="ftr" sz="quarter" idx="12"/>
          </p:nvPr>
        </p:nvSpPr>
        <p:spPr/>
        <p:txBody>
          <a:bodyPr/>
          <a:lstStyle/>
          <a:p>
            <a:pPr rtl="0"/>
            <a:r>
              <a:rPr lang="en-GB" b="0" i="0" u="none" baseline="0"/>
              <a:t>Centre for Template Studies </a:t>
            </a:r>
            <a:endParaRPr lang="en-GB" dirty="0"/>
          </a:p>
        </p:txBody>
      </p:sp>
    </p:spTree>
    <p:extLst>
      <p:ext uri="{BB962C8B-B14F-4D97-AF65-F5344CB8AC3E}">
        <p14:creationId xmlns:p14="http://schemas.microsoft.com/office/powerpoint/2010/main" val="932929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pPr algn="l" rtl="0"/>
            <a:r>
              <a:rPr lang="en-GB" b="1" i="1" u="none" baseline="0"/>
              <a:t>Image on the left</a:t>
            </a:r>
            <a:endParaRPr lang="en-GB" dirty="0"/>
          </a:p>
        </p:txBody>
      </p:sp>
      <p:sp>
        <p:nvSpPr>
          <p:cNvPr id="6" name="Textplatzhalter 5"/>
          <p:cNvSpPr>
            <a:spLocks noGrp="1"/>
          </p:cNvSpPr>
          <p:nvPr>
            <p:ph type="body" sz="quarter" idx="10"/>
          </p:nvPr>
        </p:nvSpPr>
        <p:spPr/>
        <p:txBody>
          <a:bodyPr/>
          <a:lstStyle/>
          <a:p>
            <a:pPr algn="l" rtl="0"/>
            <a:r>
              <a:rPr lang="en-GB" b="0" i="0" u="none" baseline="0"/>
              <a:t>To help you get started, we prepared a number of layout templates with different text-and-image combinations.</a:t>
            </a:r>
          </a:p>
          <a:p>
            <a:pPr algn="l" rtl="0"/>
            <a:r>
              <a:rPr lang="en-GB" b="0" i="0" u="none" baseline="0"/>
              <a:t>When using the layout templates, simply add new slides using the 'Neue Folie' function in the 'Start' menu.</a:t>
            </a:r>
          </a:p>
          <a:p>
            <a:pPr algn="l" rtl="0"/>
            <a:r>
              <a:rPr lang="en-GB" b="0" i="0" u="none" baseline="0"/>
              <a:t>Please ensure that you do not overwrite or copy the example slides, since some of the functionality of the templates will then be lost. </a:t>
            </a:r>
            <a:endParaRPr lang="en-GB" dirty="0"/>
          </a:p>
        </p:txBody>
      </p:sp>
      <p:pic>
        <p:nvPicPr>
          <p:cNvPr id="8" name="Bildplatzhalter 7"/>
          <p:cNvPicPr>
            <a:picLocks noGrp="1" noChangeAspect="1"/>
          </p:cNvPicPr>
          <p:nvPr>
            <p:ph type="pic" sz="quarter" idx="11"/>
          </p:nvPr>
        </p:nvPicPr>
        <p:blipFill>
          <a:blip r:embed="rId2" cstate="screen">
            <a:extLst>
              <a:ext uri="{28A0092B-C50C-407E-A947-70E740481C1C}">
                <a14:useLocalDpi xmlns:a14="http://schemas.microsoft.com/office/drawing/2010/main"/>
              </a:ext>
            </a:extLst>
          </a:blip>
          <a:srcRect/>
          <a:stretch>
            <a:fillRect/>
          </a:stretch>
        </p:blipFill>
        <p:spPr/>
      </p:pic>
      <p:sp>
        <p:nvSpPr>
          <p:cNvPr id="2" name="Datumsplatzhalter 1"/>
          <p:cNvSpPr>
            <a:spLocks noGrp="1"/>
          </p:cNvSpPr>
          <p:nvPr>
            <p:ph type="dt" sz="half" idx="12"/>
          </p:nvPr>
        </p:nvSpPr>
        <p:spPr/>
        <p:txBody>
          <a:bodyPr/>
          <a:lstStyle/>
          <a:p>
            <a:pPr algn="l" rtl="0"/>
            <a:r>
              <a:rPr lang="en-GB" b="0" i="0" u="none" baseline="0"/>
              <a:t>26 July 2015</a:t>
            </a:r>
            <a:endParaRPr lang="en-GB" dirty="0"/>
          </a:p>
        </p:txBody>
      </p:sp>
      <p:sp>
        <p:nvSpPr>
          <p:cNvPr id="7" name="Fußzeilenplatzhalter 6"/>
          <p:cNvSpPr>
            <a:spLocks noGrp="1"/>
          </p:cNvSpPr>
          <p:nvPr>
            <p:ph type="ftr" sz="quarter" idx="13"/>
          </p:nvPr>
        </p:nvSpPr>
        <p:spPr/>
        <p:txBody>
          <a:bodyPr/>
          <a:lstStyle/>
          <a:p>
            <a:pPr rtl="0"/>
            <a:r>
              <a:rPr lang="en-GB" b="0" i="0" u="none" baseline="0"/>
              <a:t>Centre for Template Studies </a:t>
            </a:r>
            <a:endParaRPr lang="en-GB" dirty="0"/>
          </a:p>
        </p:txBody>
      </p:sp>
      <p:sp>
        <p:nvSpPr>
          <p:cNvPr id="4" name="Foliennummernplatzhalter 3"/>
          <p:cNvSpPr>
            <a:spLocks noGrp="1"/>
          </p:cNvSpPr>
          <p:nvPr>
            <p:ph type="sldNum" sz="quarter" idx="14"/>
          </p:nvPr>
        </p:nvSpPr>
        <p:spPr/>
        <p:txBody>
          <a:bodyPr/>
          <a:lstStyle/>
          <a:p>
            <a:pPr algn="r" rtl="0"/>
            <a:fld id="{84D35198-83BD-4EE2-9365-F2FE7479717F}" type="slidenum">
              <a:rPr/>
              <a:t>3</a:t>
            </a:fld>
            <a:endParaRPr lang="en-GB" dirty="0"/>
          </a:p>
        </p:txBody>
      </p:sp>
    </p:spTree>
    <p:extLst>
      <p:ext uri="{BB962C8B-B14F-4D97-AF65-F5344CB8AC3E}">
        <p14:creationId xmlns:p14="http://schemas.microsoft.com/office/powerpoint/2010/main" val="3117339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l" rtl="0"/>
            <a:r>
              <a:rPr lang="en-GB" b="1" i="1" u="none" baseline="0"/>
              <a:t>Image on the right</a:t>
            </a:r>
            <a:endParaRPr lang="en-GB" dirty="0"/>
          </a:p>
        </p:txBody>
      </p:sp>
      <p:sp>
        <p:nvSpPr>
          <p:cNvPr id="3" name="Textplatzhalter 2"/>
          <p:cNvSpPr>
            <a:spLocks noGrp="1"/>
          </p:cNvSpPr>
          <p:nvPr>
            <p:ph type="body" sz="quarter" idx="10"/>
          </p:nvPr>
        </p:nvSpPr>
        <p:spPr/>
        <p:txBody>
          <a:bodyPr>
            <a:normAutofit lnSpcReduction="10000"/>
          </a:bodyPr>
          <a:lstStyle/>
          <a:p>
            <a:pPr algn="l" rtl="0"/>
            <a:r>
              <a:rPr lang="en-GB" sz="1900" b="0" i="0" u="none" baseline="0"/>
              <a:t>For a selection of pictures you can freely use for your presentation, visit </a:t>
            </a:r>
            <a:r>
              <a:rPr lang="en-GB" sz="1900" b="0" i="0" u="none" baseline="0">
                <a:hlinkClick r:id="rId2"/>
              </a:rPr>
              <a:t>http://www.uni-passau.de/en/university/about-the-university/picture-gallery/</a:t>
            </a:r>
            <a:r>
              <a:rPr lang="en-GB" sz="1900" b="0" i="0" u="none" baseline="0"/>
              <a:t>. Choose a picture you would like to use, then right-click on it, choose 'Download', 'Saved linked content as', 'Save target as', 'Save image as' or similar (the exact menu entry is browser-dependent) and then </a:t>
            </a:r>
            <a:r>
              <a:rPr lang="en-GB" sz="1900" b="0" i="0" u="none" baseline="0">
                <a:sym typeface="Wingdings" panose="05000000000000000000" pitchFamily="2" charset="2"/>
              </a:rPr>
              <a:t>save it to your computer or network drive.</a:t>
            </a:r>
            <a:endParaRPr lang="en-GB" sz="1900" dirty="0"/>
          </a:p>
          <a:p>
            <a:pPr algn="l" rtl="0"/>
            <a:r>
              <a:rPr lang="en-GB" sz="1900" b="0" i="0" u="none" baseline="0"/>
              <a:t>If you enter a new slide, you can choose between different layouts and add pictures, if the layout allows this. To add a picture, click on the image symbol and choose an image file from your computer/network drive.</a:t>
            </a:r>
          </a:p>
        </p:txBody>
      </p:sp>
      <p:pic>
        <p:nvPicPr>
          <p:cNvPr id="5" name="Bildplatzhalter 4"/>
          <p:cNvPicPr>
            <a:picLocks noGrp="1" noChangeAspect="1"/>
          </p:cNvPicPr>
          <p:nvPr>
            <p:ph type="pic" sz="quarter" idx="11"/>
          </p:nvPr>
        </p:nvPicPr>
        <p:blipFill>
          <a:blip r:embed="rId3" cstate="screen">
            <a:extLst>
              <a:ext uri="{28A0092B-C50C-407E-A947-70E740481C1C}">
                <a14:useLocalDpi xmlns:a14="http://schemas.microsoft.com/office/drawing/2010/main"/>
              </a:ext>
            </a:extLst>
          </a:blip>
          <a:srcRect/>
          <a:stretch>
            <a:fillRect/>
          </a:stretch>
        </p:blipFill>
        <p:spPr/>
      </p:pic>
      <p:sp>
        <p:nvSpPr>
          <p:cNvPr id="4" name="Datumsplatzhalter 3"/>
          <p:cNvSpPr>
            <a:spLocks noGrp="1"/>
          </p:cNvSpPr>
          <p:nvPr>
            <p:ph type="dt" sz="half" idx="12"/>
          </p:nvPr>
        </p:nvSpPr>
        <p:spPr/>
        <p:txBody>
          <a:bodyPr/>
          <a:lstStyle/>
          <a:p>
            <a:pPr algn="l" rtl="0"/>
            <a:r>
              <a:rPr lang="en-GB" b="0" i="0" u="none" baseline="0"/>
              <a:t>26 July 2015</a:t>
            </a:r>
            <a:endParaRPr lang="en-GB" dirty="0"/>
          </a:p>
        </p:txBody>
      </p:sp>
      <p:sp>
        <p:nvSpPr>
          <p:cNvPr id="8" name="Fußzeilenplatzhalter 7"/>
          <p:cNvSpPr>
            <a:spLocks noGrp="1"/>
          </p:cNvSpPr>
          <p:nvPr>
            <p:ph type="ftr" sz="quarter" idx="13"/>
          </p:nvPr>
        </p:nvSpPr>
        <p:spPr/>
        <p:txBody>
          <a:bodyPr/>
          <a:lstStyle/>
          <a:p>
            <a:pPr rtl="0"/>
            <a:r>
              <a:rPr lang="en-GB" b="0" i="0" u="none" baseline="0"/>
              <a:t>Centre for Template Studies </a:t>
            </a:r>
            <a:endParaRPr lang="en-GB" dirty="0"/>
          </a:p>
        </p:txBody>
      </p:sp>
      <p:sp>
        <p:nvSpPr>
          <p:cNvPr id="7" name="Foliennummernplatzhalter 6"/>
          <p:cNvSpPr>
            <a:spLocks noGrp="1"/>
          </p:cNvSpPr>
          <p:nvPr>
            <p:ph type="sldNum" sz="quarter" idx="14"/>
          </p:nvPr>
        </p:nvSpPr>
        <p:spPr/>
        <p:txBody>
          <a:bodyPr/>
          <a:lstStyle/>
          <a:p>
            <a:pPr algn="r" rtl="0"/>
            <a:fld id="{78742581-81B1-425F-B25E-3CD197136A05}" type="slidenum">
              <a:rPr/>
              <a:pPr/>
              <a:t>4</a:t>
            </a:fld>
            <a:endParaRPr lang="en-GB" dirty="0"/>
          </a:p>
        </p:txBody>
      </p:sp>
    </p:spTree>
    <p:extLst>
      <p:ext uri="{BB962C8B-B14F-4D97-AF65-F5344CB8AC3E}">
        <p14:creationId xmlns:p14="http://schemas.microsoft.com/office/powerpoint/2010/main" val="42182321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rtl="0"/>
            <a:r>
              <a:rPr lang="en-GB" b="1" i="1" u="none" baseline="0"/>
              <a:t>3 left-aligned images, grey background</a:t>
            </a:r>
            <a:endParaRPr lang="en-GB" dirty="0"/>
          </a:p>
        </p:txBody>
      </p:sp>
      <p:sp>
        <p:nvSpPr>
          <p:cNvPr id="4" name="Textplatzhalter 3"/>
          <p:cNvSpPr>
            <a:spLocks noGrp="1"/>
          </p:cNvSpPr>
          <p:nvPr>
            <p:ph type="body" sz="quarter" idx="11"/>
          </p:nvPr>
        </p:nvSpPr>
        <p:spPr/>
        <p:txBody>
          <a:bodyPr/>
          <a:lstStyle/>
          <a:p>
            <a:pPr algn="l" rtl="0"/>
            <a:r>
              <a:rPr lang="en-GB" b="0" i="0" u="none" baseline="0"/>
              <a:t>If you add images using the image symbol (see example on the left), PowerPoint will automatically adjust the image to fit the template.</a:t>
            </a:r>
          </a:p>
          <a:p>
            <a:pPr algn="l" rtl="0"/>
            <a:r>
              <a:rPr lang="en-GB" b="0" i="0" u="none" baseline="0"/>
              <a:t>Tip: If you don't like the automatic crop, right-click on the picture. The menu on top will show the picture size. Now click on 'Zuschneiden' to define the clipping (cropping) path you would prefer. </a:t>
            </a:r>
          </a:p>
        </p:txBody>
      </p:sp>
      <p:sp>
        <p:nvSpPr>
          <p:cNvPr id="5" name="Datumsplatzhalter 4"/>
          <p:cNvSpPr>
            <a:spLocks noGrp="1"/>
          </p:cNvSpPr>
          <p:nvPr>
            <p:ph type="dt" sz="half" idx="12"/>
          </p:nvPr>
        </p:nvSpPr>
        <p:spPr/>
        <p:txBody>
          <a:bodyPr/>
          <a:lstStyle/>
          <a:p>
            <a:pPr algn="l" rtl="0"/>
            <a:r>
              <a:rPr lang="en-GB" b="0" i="0" u="none" baseline="0"/>
              <a:t>26 July 2015</a:t>
            </a:r>
            <a:endParaRPr lang="en-GB" dirty="0"/>
          </a:p>
        </p:txBody>
      </p:sp>
      <p:sp>
        <p:nvSpPr>
          <p:cNvPr id="6" name="Fußzeilenplatzhalter 5"/>
          <p:cNvSpPr>
            <a:spLocks noGrp="1"/>
          </p:cNvSpPr>
          <p:nvPr>
            <p:ph type="ftr" sz="quarter" idx="13"/>
          </p:nvPr>
        </p:nvSpPr>
        <p:spPr/>
        <p:txBody>
          <a:bodyPr/>
          <a:lstStyle/>
          <a:p>
            <a:pPr rtl="0"/>
            <a:r>
              <a:rPr lang="en-GB" b="0" i="0" u="none" baseline="0"/>
              <a:t>Centre for Template Studies </a:t>
            </a:r>
            <a:endParaRPr lang="en-GB" dirty="0"/>
          </a:p>
        </p:txBody>
      </p:sp>
      <p:sp>
        <p:nvSpPr>
          <p:cNvPr id="7" name="Foliennummernplatzhalter 6"/>
          <p:cNvSpPr>
            <a:spLocks noGrp="1"/>
          </p:cNvSpPr>
          <p:nvPr>
            <p:ph type="sldNum" sz="quarter" idx="14"/>
          </p:nvPr>
        </p:nvSpPr>
        <p:spPr/>
        <p:txBody>
          <a:bodyPr/>
          <a:lstStyle/>
          <a:p>
            <a:pPr algn="r" rtl="0"/>
            <a:fld id="{78742581-81B1-425F-B25E-3CD197136A05}" type="slidenum">
              <a:rPr/>
              <a:pPr/>
              <a:t>5</a:t>
            </a:fld>
            <a:endParaRPr lang="en-GB" dirty="0"/>
          </a:p>
        </p:txBody>
      </p:sp>
      <p:pic>
        <p:nvPicPr>
          <p:cNvPr id="14" name="Bildplatzhalter 13"/>
          <p:cNvPicPr>
            <a:picLocks noGrp="1" noChangeAspect="1"/>
          </p:cNvPicPr>
          <p:nvPr>
            <p:ph type="pic" sz="quarter" idx="15"/>
          </p:nvPr>
        </p:nvPicPr>
        <p:blipFill>
          <a:blip r:embed="rId2" cstate="screen">
            <a:extLst>
              <a:ext uri="{28A0092B-C50C-407E-A947-70E740481C1C}">
                <a14:useLocalDpi xmlns:a14="http://schemas.microsoft.com/office/drawing/2010/main"/>
              </a:ext>
            </a:extLst>
          </a:blip>
          <a:srcRect/>
          <a:stretch>
            <a:fillRect/>
          </a:stretch>
        </p:blipFill>
        <p:spPr/>
      </p:pic>
      <p:pic>
        <p:nvPicPr>
          <p:cNvPr id="21" name="Bildplatzhalter 20"/>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Bildplatzhalter 2"/>
          <p:cNvSpPr>
            <a:spLocks noGrp="1"/>
          </p:cNvSpPr>
          <p:nvPr>
            <p:ph type="pic" sz="quarter" idx="16"/>
          </p:nvPr>
        </p:nvSpPr>
        <p:spPr/>
      </p:sp>
    </p:spTree>
    <p:extLst>
      <p:ext uri="{BB962C8B-B14F-4D97-AF65-F5344CB8AC3E}">
        <p14:creationId xmlns:p14="http://schemas.microsoft.com/office/powerpoint/2010/main" val="25104848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rtl="0"/>
            <a:r>
              <a:rPr lang="en-GB" b="1" i="1" u="none" baseline="0"/>
              <a:t>Panoramic image</a:t>
            </a:r>
            <a:endParaRPr lang="en-GB" dirty="0"/>
          </a:p>
        </p:txBody>
      </p:sp>
      <p:sp>
        <p:nvSpPr>
          <p:cNvPr id="3" name="Textplatzhalter 2"/>
          <p:cNvSpPr>
            <a:spLocks noGrp="1"/>
          </p:cNvSpPr>
          <p:nvPr>
            <p:ph type="body" sz="quarter" idx="10"/>
          </p:nvPr>
        </p:nvSpPr>
        <p:spPr/>
        <p:txBody>
          <a:bodyPr/>
          <a:lstStyle/>
          <a:p>
            <a:pPr algn="l" rtl="0"/>
            <a:r>
              <a:rPr lang="en-GB" b="0" i="0" u="none" baseline="0" dirty="0"/>
              <a:t>If you feel that your presentation could use a </a:t>
            </a:r>
            <a:r>
              <a:rPr lang="en-GB" b="0" i="0" u="none" baseline="0" dirty="0" smtClean="0"/>
              <a:t>splash of colour</a:t>
            </a:r>
            <a:r>
              <a:rPr lang="en-GB" b="0" i="0" u="none" baseline="0" dirty="0"/>
              <a:t>, you can find the official university colours in the colour palette in the upper row. These are </a:t>
            </a:r>
            <a:r>
              <a:rPr lang="en-GB" b="0" i="0" u="none" baseline="0" dirty="0">
                <a:solidFill>
                  <a:schemeClr val="accent1"/>
                </a:solidFill>
              </a:rPr>
              <a:t>orange</a:t>
            </a:r>
            <a:r>
              <a:rPr lang="en-GB" b="0" i="0" u="none" baseline="0" dirty="0"/>
              <a:t> and </a:t>
            </a:r>
            <a:r>
              <a:rPr lang="en-GB" b="0" i="0" u="none" baseline="0" dirty="0">
                <a:solidFill>
                  <a:schemeClr val="accent6"/>
                </a:solidFill>
              </a:rPr>
              <a:t>grey</a:t>
            </a:r>
            <a:r>
              <a:rPr lang="en-GB" b="0" i="0" u="none" baseline="0" dirty="0"/>
              <a:t> for the University as a whole, and the faculties' colours (for </a:t>
            </a:r>
            <a:r>
              <a:rPr lang="en-GB" b="0" i="0" u="none" baseline="0" dirty="0">
                <a:solidFill>
                  <a:schemeClr val="accent2"/>
                </a:solidFill>
              </a:rPr>
              <a:t>Law</a:t>
            </a:r>
            <a:r>
              <a:rPr lang="en-GB" b="0" i="0" u="none" baseline="0" dirty="0"/>
              <a:t>, </a:t>
            </a:r>
            <a:r>
              <a:rPr lang="en-GB" b="0" i="0" u="none" baseline="0" dirty="0">
                <a:solidFill>
                  <a:schemeClr val="accent4"/>
                </a:solidFill>
              </a:rPr>
              <a:t>Business, Economics and Information Systems</a:t>
            </a:r>
            <a:r>
              <a:rPr lang="en-GB" b="0" i="0" u="none" baseline="0" dirty="0"/>
              <a:t>, </a:t>
            </a:r>
            <a:r>
              <a:rPr lang="en-GB" b="0" i="0" u="none" baseline="0" dirty="0">
                <a:solidFill>
                  <a:schemeClr val="accent3"/>
                </a:solidFill>
              </a:rPr>
              <a:t>Arts and Humanities</a:t>
            </a:r>
            <a:r>
              <a:rPr lang="en-GB" b="0" i="0" u="none" baseline="0" dirty="0"/>
              <a:t> </a:t>
            </a:r>
            <a:r>
              <a:rPr lang="en-GB" b="0" i="0" u="none" baseline="0" dirty="0" smtClean="0"/>
              <a:t>and </a:t>
            </a:r>
            <a:r>
              <a:rPr lang="en-GB" b="0" i="0" u="none" baseline="0" dirty="0" smtClean="0">
                <a:solidFill>
                  <a:schemeClr val="accent5"/>
                </a:solidFill>
              </a:rPr>
              <a:t>Computer </a:t>
            </a:r>
            <a:r>
              <a:rPr lang="en-GB" b="0" i="0" u="none" baseline="0" dirty="0">
                <a:solidFill>
                  <a:schemeClr val="accent5"/>
                </a:solidFill>
              </a:rPr>
              <a:t>Science and Mathematics</a:t>
            </a:r>
            <a:r>
              <a:rPr lang="en-GB" b="0" i="0" u="none" baseline="0" dirty="0"/>
              <a:t>).</a:t>
            </a:r>
            <a:endParaRPr lang="en-GB" dirty="0"/>
          </a:p>
        </p:txBody>
      </p:sp>
      <p:pic>
        <p:nvPicPr>
          <p:cNvPr id="5" name="Bildplatzhalter 4"/>
          <p:cNvPicPr>
            <a:picLocks noGrp="1" noChangeAspect="1"/>
          </p:cNvPicPr>
          <p:nvPr>
            <p:ph type="pic" sz="quarter" idx="11"/>
          </p:nvPr>
        </p:nvPicPr>
        <p:blipFill>
          <a:blip r:embed="rId2" cstate="screen">
            <a:extLst>
              <a:ext uri="{28A0092B-C50C-407E-A947-70E740481C1C}">
                <a14:useLocalDpi xmlns:a14="http://schemas.microsoft.com/office/drawing/2010/main"/>
              </a:ext>
            </a:extLst>
          </a:blip>
          <a:srcRect/>
          <a:stretch>
            <a:fillRect/>
          </a:stretch>
        </p:blipFill>
        <p:spPr/>
      </p:pic>
      <p:sp>
        <p:nvSpPr>
          <p:cNvPr id="4" name="Datumsplatzhalter 3"/>
          <p:cNvSpPr>
            <a:spLocks noGrp="1"/>
          </p:cNvSpPr>
          <p:nvPr>
            <p:ph type="dt" sz="half" idx="12"/>
          </p:nvPr>
        </p:nvSpPr>
        <p:spPr/>
        <p:txBody>
          <a:bodyPr/>
          <a:lstStyle/>
          <a:p>
            <a:pPr algn="l" rtl="0"/>
            <a:r>
              <a:rPr lang="en-GB" b="0" i="0" u="none" baseline="0"/>
              <a:t>26 July 2015</a:t>
            </a:r>
            <a:endParaRPr lang="en-GB" dirty="0"/>
          </a:p>
        </p:txBody>
      </p:sp>
      <p:sp>
        <p:nvSpPr>
          <p:cNvPr id="7" name="Foliennummernplatzhalter 6"/>
          <p:cNvSpPr>
            <a:spLocks noGrp="1"/>
          </p:cNvSpPr>
          <p:nvPr>
            <p:ph type="sldNum" sz="quarter" idx="14"/>
          </p:nvPr>
        </p:nvSpPr>
        <p:spPr/>
        <p:txBody>
          <a:bodyPr/>
          <a:lstStyle/>
          <a:p>
            <a:pPr algn="r" rtl="0"/>
            <a:fld id="{78742581-81B1-425F-B25E-3CD197136A05}" type="slidenum">
              <a:rPr/>
              <a:pPr/>
              <a:t>6</a:t>
            </a:fld>
            <a:endParaRPr lang="en-GB" dirty="0"/>
          </a:p>
        </p:txBody>
      </p:sp>
      <p:sp>
        <p:nvSpPr>
          <p:cNvPr id="8" name="Fußzeilenplatzhalter 7"/>
          <p:cNvSpPr>
            <a:spLocks noGrp="1"/>
          </p:cNvSpPr>
          <p:nvPr>
            <p:ph type="ftr" sz="quarter" idx="13"/>
          </p:nvPr>
        </p:nvSpPr>
        <p:spPr/>
        <p:txBody>
          <a:bodyPr/>
          <a:lstStyle/>
          <a:p>
            <a:pPr rtl="0"/>
            <a:r>
              <a:rPr lang="en-GB" b="0" i="0" u="none" baseline="0"/>
              <a:t>Centre for Template Studies </a:t>
            </a:r>
            <a:endParaRPr lang="en-GB" dirty="0"/>
          </a:p>
        </p:txBody>
      </p:sp>
    </p:spTree>
    <p:extLst>
      <p:ext uri="{BB962C8B-B14F-4D97-AF65-F5344CB8AC3E}">
        <p14:creationId xmlns:p14="http://schemas.microsoft.com/office/powerpoint/2010/main" val="3185355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Bildplatzhalter 9"/>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el 2"/>
          <p:cNvSpPr>
            <a:spLocks noGrp="1"/>
          </p:cNvSpPr>
          <p:nvPr>
            <p:ph type="title"/>
          </p:nvPr>
        </p:nvSpPr>
        <p:spPr/>
        <p:txBody>
          <a:bodyPr/>
          <a:lstStyle/>
          <a:p>
            <a:pPr algn="l" rtl="0"/>
            <a:r>
              <a:rPr lang="en-GB" b="1" i="1" u="none" baseline="0"/>
              <a:t>Sample contact slide</a:t>
            </a:r>
            <a:endParaRPr lang="en-GB" dirty="0"/>
          </a:p>
        </p:txBody>
      </p:sp>
      <p:sp>
        <p:nvSpPr>
          <p:cNvPr id="4" name="Textplatzhalter 3"/>
          <p:cNvSpPr>
            <a:spLocks noGrp="1"/>
          </p:cNvSpPr>
          <p:nvPr>
            <p:ph type="body" sz="quarter" idx="11"/>
          </p:nvPr>
        </p:nvSpPr>
        <p:spPr/>
        <p:txBody>
          <a:bodyPr/>
          <a:lstStyle/>
          <a:p>
            <a:r>
              <a:rPr lang="en-GB" dirty="0"/>
              <a:t>Professor Zhang San</a:t>
            </a:r>
          </a:p>
          <a:p>
            <a:r>
              <a:rPr lang="en-GB" sz="1600" i="1" dirty="0">
                <a:solidFill>
                  <a:schemeClr val="bg2"/>
                </a:solidFill>
              </a:rPr>
              <a:t>Academic Director, Centre for Template Studies</a:t>
            </a:r>
          </a:p>
        </p:txBody>
      </p:sp>
      <p:sp>
        <p:nvSpPr>
          <p:cNvPr id="5" name="Textplatzhalter 4"/>
          <p:cNvSpPr>
            <a:spLocks noGrp="1"/>
          </p:cNvSpPr>
          <p:nvPr>
            <p:ph type="body" sz="quarter" idx="12"/>
          </p:nvPr>
        </p:nvSpPr>
        <p:spPr/>
        <p:txBody>
          <a:bodyPr>
            <a:normAutofit fontScale="92500" lnSpcReduction="10000"/>
          </a:bodyPr>
          <a:lstStyle/>
          <a:p>
            <a:pPr algn="l" rtl="0"/>
            <a:r>
              <a:rPr lang="en-GB" b="0" i="0" u="none" baseline="0" dirty="0"/>
              <a:t>Centre for Template Studies</a:t>
            </a:r>
            <a:endParaRPr lang="en-GB" dirty="0"/>
          </a:p>
        </p:txBody>
      </p:sp>
      <p:pic>
        <p:nvPicPr>
          <p:cNvPr id="12" name="Bildplatzhalter 11"/>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p:pic>
      <p:sp>
        <p:nvSpPr>
          <p:cNvPr id="8" name="Textplatzhalter 7"/>
          <p:cNvSpPr>
            <a:spLocks noGrp="1"/>
          </p:cNvSpPr>
          <p:nvPr>
            <p:ph type="body" sz="quarter" idx="15"/>
          </p:nvPr>
        </p:nvSpPr>
        <p:spPr/>
        <p:txBody>
          <a:bodyPr/>
          <a:lstStyle/>
          <a:p>
            <a:r>
              <a:rPr lang="en-GB" dirty="0"/>
              <a:t>Dr Joe </a:t>
            </a:r>
            <a:r>
              <a:rPr lang="en-GB" dirty="0" err="1"/>
              <a:t>Bloggs</a:t>
            </a:r>
            <a:endParaRPr lang="en-GB" dirty="0"/>
          </a:p>
          <a:p>
            <a:r>
              <a:rPr lang="en-GB" sz="1600" i="1" dirty="0">
                <a:solidFill>
                  <a:schemeClr val="bg2"/>
                </a:solidFill>
              </a:rPr>
              <a:t>General Manager, Centre for Template Studies</a:t>
            </a:r>
            <a:endParaRPr lang="en-GB" i="1" dirty="0">
              <a:solidFill>
                <a:schemeClr val="bg2"/>
              </a:solidFill>
            </a:endParaRPr>
          </a:p>
          <a:p>
            <a:r>
              <a:rPr lang="en-GB" sz="1600" smtClean="0"/>
              <a:t>joe.bloggs@uni-passsau.de</a:t>
            </a:r>
            <a:endParaRPr lang="en-GB" sz="1600" dirty="0"/>
          </a:p>
        </p:txBody>
      </p:sp>
      <p:sp>
        <p:nvSpPr>
          <p:cNvPr id="9" name="Textplatzhalter 8"/>
          <p:cNvSpPr>
            <a:spLocks noGrp="1"/>
          </p:cNvSpPr>
          <p:nvPr>
            <p:ph type="body" sz="quarter" idx="16"/>
          </p:nvPr>
        </p:nvSpPr>
        <p:spPr/>
        <p:txBody>
          <a:bodyPr/>
          <a:lstStyle/>
          <a:p>
            <a:r>
              <a:rPr lang="en-GB" dirty="0"/>
              <a:t>Janet Smith, MA</a:t>
            </a:r>
          </a:p>
          <a:p>
            <a:r>
              <a:rPr lang="en-GB" sz="1600" i="1" dirty="0">
                <a:solidFill>
                  <a:schemeClr val="bg2"/>
                </a:solidFill>
              </a:rPr>
              <a:t>Contact person for Template Management</a:t>
            </a:r>
          </a:p>
        </p:txBody>
      </p:sp>
      <p:sp>
        <p:nvSpPr>
          <p:cNvPr id="2" name="Datumsplatzhalter 1"/>
          <p:cNvSpPr>
            <a:spLocks noGrp="1"/>
          </p:cNvSpPr>
          <p:nvPr>
            <p:ph type="dt" sz="half" idx="17"/>
          </p:nvPr>
        </p:nvSpPr>
        <p:spPr/>
        <p:txBody>
          <a:bodyPr/>
          <a:lstStyle/>
          <a:p>
            <a:pPr algn="l" rtl="0"/>
            <a:r>
              <a:rPr lang="en-GB" b="0" i="0" u="none" baseline="0"/>
              <a:t>26 July 2015</a:t>
            </a:r>
            <a:endParaRPr lang="en-GB" dirty="0"/>
          </a:p>
        </p:txBody>
      </p:sp>
      <p:sp>
        <p:nvSpPr>
          <p:cNvPr id="7" name="Foliennummernplatzhalter 6"/>
          <p:cNvSpPr>
            <a:spLocks noGrp="1"/>
          </p:cNvSpPr>
          <p:nvPr>
            <p:ph type="sldNum" sz="quarter" idx="19"/>
          </p:nvPr>
        </p:nvSpPr>
        <p:spPr/>
        <p:txBody>
          <a:bodyPr/>
          <a:lstStyle/>
          <a:p>
            <a:pPr algn="r" rtl="0"/>
            <a:fld id="{78742581-81B1-425F-B25E-3CD197136A05}" type="slidenum">
              <a:rPr/>
              <a:pPr/>
              <a:t>7</a:t>
            </a:fld>
            <a:endParaRPr lang="en-GB" dirty="0"/>
          </a:p>
        </p:txBody>
      </p:sp>
      <p:sp>
        <p:nvSpPr>
          <p:cNvPr id="13" name="Fußzeilenplatzhalter 12"/>
          <p:cNvSpPr>
            <a:spLocks noGrp="1"/>
          </p:cNvSpPr>
          <p:nvPr>
            <p:ph type="ftr" sz="quarter" idx="18"/>
          </p:nvPr>
        </p:nvSpPr>
        <p:spPr/>
        <p:txBody>
          <a:bodyPr/>
          <a:lstStyle/>
          <a:p>
            <a:pPr rtl="0"/>
            <a:r>
              <a:rPr lang="en-GB" b="0" i="0" u="none" baseline="0"/>
              <a:t>Centre for Template Studies </a:t>
            </a:r>
            <a:endParaRPr lang="en-GB" dirty="0"/>
          </a:p>
        </p:txBody>
      </p:sp>
      <p:sp>
        <p:nvSpPr>
          <p:cNvPr id="6" name="Bildplatzhalter 5"/>
          <p:cNvSpPr>
            <a:spLocks noGrp="1"/>
          </p:cNvSpPr>
          <p:nvPr>
            <p:ph type="pic" sz="quarter" idx="13"/>
          </p:nvPr>
        </p:nvSpPr>
        <p:spPr/>
      </p:sp>
    </p:spTree>
    <p:extLst>
      <p:ext uri="{BB962C8B-B14F-4D97-AF65-F5344CB8AC3E}">
        <p14:creationId xmlns:p14="http://schemas.microsoft.com/office/powerpoint/2010/main" val="548425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rtl="0"/>
            <a:r>
              <a:rPr lang="en-GB" b="1" i="1" u="none" baseline="0"/>
              <a:t>3 images on the left</a:t>
            </a:r>
            <a:endParaRPr lang="en-GB" dirty="0"/>
          </a:p>
        </p:txBody>
      </p:sp>
      <p:pic>
        <p:nvPicPr>
          <p:cNvPr id="10" name="Bildplatzhalter 9"/>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4" name="Textplatzhalter 3"/>
          <p:cNvSpPr>
            <a:spLocks noGrp="1"/>
          </p:cNvSpPr>
          <p:nvPr>
            <p:ph type="body" sz="quarter" idx="11"/>
          </p:nvPr>
        </p:nvSpPr>
        <p:spPr/>
        <p:txBody>
          <a:bodyPr/>
          <a:lstStyle/>
          <a:p>
            <a:pPr algn="l" rtl="0"/>
            <a:r>
              <a:rPr lang="en-GB" b="0" i="0" u="none" baseline="0" dirty="0" smtClean="0"/>
              <a:t>Lorem ipsum </a:t>
            </a:r>
            <a:r>
              <a:rPr lang="en-GB" b="0" i="0" u="none" baseline="0" dirty="0" err="1"/>
              <a:t>dolor</a:t>
            </a:r>
            <a:r>
              <a:rPr lang="en-GB" b="0" i="0" u="none" baseline="0" dirty="0"/>
              <a:t> sit </a:t>
            </a:r>
            <a:r>
              <a:rPr lang="en-GB" b="0" i="0" u="none" baseline="0" dirty="0" err="1"/>
              <a:t>amet</a:t>
            </a:r>
            <a:r>
              <a:rPr lang="en-GB" b="0" i="0" u="none" baseline="0" dirty="0"/>
              <a:t>, </a:t>
            </a:r>
            <a:r>
              <a:rPr lang="en-GB" b="0" i="0" u="none" baseline="0" dirty="0" err="1"/>
              <a:t>consectetuer</a:t>
            </a:r>
            <a:r>
              <a:rPr lang="en-GB" b="0" i="0" u="none" baseline="0" dirty="0"/>
              <a:t> </a:t>
            </a:r>
            <a:r>
              <a:rPr lang="en-GB" b="0" i="0" u="none" baseline="0" dirty="0" err="1"/>
              <a:t>adipiscing</a:t>
            </a:r>
            <a:r>
              <a:rPr lang="en-GB" b="0" i="0" u="none" baseline="0" dirty="0"/>
              <a:t> </a:t>
            </a:r>
            <a:r>
              <a:rPr lang="en-GB" b="0" i="0" u="none" baseline="0" dirty="0" err="1"/>
              <a:t>elit</a:t>
            </a:r>
            <a:r>
              <a:rPr lang="en-GB" b="0" i="0" u="none" baseline="0" dirty="0"/>
              <a:t>. </a:t>
            </a:r>
            <a:r>
              <a:rPr lang="en-GB" b="0" i="0" u="none" baseline="0" dirty="0" err="1"/>
              <a:t>Aenean</a:t>
            </a:r>
            <a:r>
              <a:rPr lang="en-GB" b="0" i="0" u="none" baseline="0" dirty="0"/>
              <a:t> </a:t>
            </a:r>
            <a:r>
              <a:rPr lang="en-GB" b="0" i="0" u="none" baseline="0" dirty="0" err="1"/>
              <a:t>commodo</a:t>
            </a:r>
            <a:r>
              <a:rPr lang="en-GB" b="0" i="0" u="none" baseline="0" dirty="0"/>
              <a:t> ligula </a:t>
            </a:r>
            <a:r>
              <a:rPr lang="en-GB" b="0" i="0" u="none" baseline="0" dirty="0" err="1"/>
              <a:t>eget</a:t>
            </a:r>
            <a:r>
              <a:rPr lang="en-GB" b="0" i="0" u="none" baseline="0" dirty="0"/>
              <a:t> </a:t>
            </a:r>
            <a:r>
              <a:rPr lang="en-GB" b="0" i="0" u="none" baseline="0" dirty="0" err="1"/>
              <a:t>dolor</a:t>
            </a:r>
            <a:r>
              <a:rPr lang="en-GB" b="0" i="0" u="none" baseline="0" dirty="0"/>
              <a:t>. </a:t>
            </a:r>
            <a:r>
              <a:rPr lang="en-GB" b="0" i="0" u="none" baseline="0" dirty="0" err="1"/>
              <a:t>Aenean</a:t>
            </a:r>
            <a:r>
              <a:rPr lang="en-GB" b="0" i="0" u="none" baseline="0" dirty="0"/>
              <a:t> </a:t>
            </a:r>
            <a:r>
              <a:rPr lang="en-GB" b="0" i="0" u="none" baseline="0" dirty="0" err="1"/>
              <a:t>massa</a:t>
            </a:r>
            <a:r>
              <a:rPr lang="en-GB" b="0" i="0" u="none" baseline="0" dirty="0"/>
              <a:t>. </a:t>
            </a:r>
          </a:p>
          <a:p>
            <a:pPr algn="l" rtl="0"/>
            <a:r>
              <a:rPr lang="en-GB" b="0" i="0" u="none" baseline="0" dirty="0"/>
              <a:t>Cum </a:t>
            </a:r>
            <a:r>
              <a:rPr lang="en-GB" b="0" i="0" u="none" baseline="0" dirty="0" err="1"/>
              <a:t>sociis</a:t>
            </a:r>
            <a:r>
              <a:rPr lang="en-GB" b="0" i="0" u="none" baseline="0" dirty="0"/>
              <a:t> </a:t>
            </a:r>
            <a:r>
              <a:rPr lang="en-GB" b="0" i="0" u="none" baseline="0" dirty="0" err="1"/>
              <a:t>natoque</a:t>
            </a:r>
            <a:r>
              <a:rPr lang="en-GB" b="0" i="0" u="none" baseline="0" dirty="0"/>
              <a:t> </a:t>
            </a:r>
            <a:r>
              <a:rPr lang="en-GB" b="0" i="0" u="none" baseline="0" dirty="0" err="1"/>
              <a:t>penatibus</a:t>
            </a:r>
            <a:r>
              <a:rPr lang="en-GB" b="0" i="0" u="none" baseline="0" dirty="0"/>
              <a:t> et </a:t>
            </a:r>
            <a:r>
              <a:rPr lang="en-GB" b="0" i="0" u="none" baseline="0" dirty="0" err="1"/>
              <a:t>magnis</a:t>
            </a:r>
            <a:r>
              <a:rPr lang="en-GB" b="0" i="0" u="none" baseline="0" dirty="0"/>
              <a:t> dis parturient </a:t>
            </a:r>
            <a:r>
              <a:rPr lang="en-GB" b="0" i="0" u="none" baseline="0" dirty="0" err="1"/>
              <a:t>montes</a:t>
            </a:r>
            <a:r>
              <a:rPr lang="en-GB" b="0" i="0" u="none" baseline="0" dirty="0"/>
              <a:t>, </a:t>
            </a:r>
            <a:r>
              <a:rPr lang="en-GB" b="0" i="0" u="none" baseline="0" dirty="0" err="1"/>
              <a:t>nascetur</a:t>
            </a:r>
            <a:r>
              <a:rPr lang="en-GB" b="0" i="0" u="none" baseline="0" dirty="0"/>
              <a:t> </a:t>
            </a:r>
            <a:r>
              <a:rPr lang="en-GB" b="0" i="0" u="none" baseline="0" dirty="0" err="1"/>
              <a:t>ridiculus</a:t>
            </a:r>
            <a:r>
              <a:rPr lang="en-GB" b="0" i="0" u="none" baseline="0" dirty="0"/>
              <a:t> mus. </a:t>
            </a:r>
            <a:r>
              <a:rPr lang="en-GB" b="0" i="0" u="none" baseline="0" dirty="0" err="1"/>
              <a:t>Donec</a:t>
            </a:r>
            <a:r>
              <a:rPr lang="en-GB" b="0" i="0" u="none" baseline="0" dirty="0"/>
              <a:t> quam </a:t>
            </a:r>
            <a:r>
              <a:rPr lang="en-GB" b="0" i="0" u="none" baseline="0" dirty="0" err="1"/>
              <a:t>felis</a:t>
            </a:r>
            <a:r>
              <a:rPr lang="en-GB" b="0" i="0" u="none" baseline="0" dirty="0"/>
              <a:t>, </a:t>
            </a:r>
            <a:r>
              <a:rPr lang="en-GB" b="0" i="0" u="none" baseline="0" dirty="0" err="1"/>
              <a:t>ultricies</a:t>
            </a:r>
            <a:r>
              <a:rPr lang="en-GB" b="0" i="0" u="none" baseline="0" dirty="0"/>
              <a:t> </a:t>
            </a:r>
            <a:r>
              <a:rPr lang="en-GB" b="0" i="0" u="none" baseline="0" dirty="0" err="1"/>
              <a:t>nec</a:t>
            </a:r>
            <a:r>
              <a:rPr lang="en-GB" b="0" i="0" u="none" baseline="0" dirty="0"/>
              <a:t>, </a:t>
            </a:r>
            <a:r>
              <a:rPr lang="en-GB" b="0" i="0" u="none" baseline="0" dirty="0" err="1"/>
              <a:t>pellentesque</a:t>
            </a:r>
            <a:r>
              <a:rPr lang="en-GB" b="0" i="0" u="none" baseline="0" dirty="0"/>
              <a:t> </a:t>
            </a:r>
            <a:r>
              <a:rPr lang="en-GB" b="0" i="0" u="none" baseline="0" dirty="0" err="1"/>
              <a:t>eu</a:t>
            </a:r>
            <a:r>
              <a:rPr lang="en-GB" b="0" i="0" u="none" baseline="0" dirty="0"/>
              <a:t>, </a:t>
            </a:r>
            <a:r>
              <a:rPr lang="en-GB" b="0" i="0" u="none" baseline="0" dirty="0" err="1"/>
              <a:t>pretium</a:t>
            </a:r>
            <a:r>
              <a:rPr lang="en-GB" b="0" i="0" u="none" baseline="0" dirty="0"/>
              <a:t> </a:t>
            </a:r>
            <a:r>
              <a:rPr lang="en-GB" b="0" i="0" u="none" baseline="0" dirty="0" err="1"/>
              <a:t>quis</a:t>
            </a:r>
            <a:r>
              <a:rPr lang="en-GB" b="0" i="0" u="none" baseline="0" dirty="0"/>
              <a:t>, sem. </a:t>
            </a:r>
          </a:p>
          <a:p>
            <a:pPr algn="l" rtl="0"/>
            <a:r>
              <a:rPr lang="en-GB" b="0" i="0" u="none" baseline="0" dirty="0" err="1"/>
              <a:t>Nulla</a:t>
            </a:r>
            <a:r>
              <a:rPr lang="en-GB" b="0" i="0" u="none" baseline="0" dirty="0"/>
              <a:t> </a:t>
            </a:r>
            <a:r>
              <a:rPr lang="en-GB" b="0" i="0" u="none" baseline="0" dirty="0" err="1"/>
              <a:t>consequat</a:t>
            </a:r>
            <a:r>
              <a:rPr lang="en-GB" b="0" i="0" u="none" baseline="0" dirty="0"/>
              <a:t> </a:t>
            </a:r>
            <a:r>
              <a:rPr lang="en-GB" b="0" i="0" u="none" baseline="0" dirty="0" err="1"/>
              <a:t>massa</a:t>
            </a:r>
            <a:r>
              <a:rPr lang="en-GB" b="0" i="0" u="none" baseline="0" dirty="0"/>
              <a:t> </a:t>
            </a:r>
            <a:r>
              <a:rPr lang="en-GB" b="0" i="0" u="none" baseline="0" dirty="0" err="1"/>
              <a:t>quis</a:t>
            </a:r>
            <a:r>
              <a:rPr lang="en-GB" b="0" i="0" u="none" baseline="0" dirty="0"/>
              <a:t> </a:t>
            </a:r>
            <a:r>
              <a:rPr lang="en-GB" b="0" i="0" u="none" baseline="0" dirty="0" err="1"/>
              <a:t>enim</a:t>
            </a:r>
            <a:r>
              <a:rPr lang="en-GB" b="0" i="0" u="none" baseline="0" dirty="0"/>
              <a:t>. </a:t>
            </a:r>
            <a:r>
              <a:rPr lang="en-GB" b="0" i="0" u="none" baseline="0" dirty="0" err="1"/>
              <a:t>Donec</a:t>
            </a:r>
            <a:r>
              <a:rPr lang="en-GB" b="0" i="0" u="none" baseline="0" dirty="0"/>
              <a:t> </a:t>
            </a:r>
            <a:r>
              <a:rPr lang="en-GB" b="0" i="0" u="none" baseline="0" dirty="0" err="1"/>
              <a:t>pede</a:t>
            </a:r>
            <a:r>
              <a:rPr lang="en-GB" b="0" i="0" u="none" baseline="0" dirty="0"/>
              <a:t> </a:t>
            </a:r>
            <a:r>
              <a:rPr lang="en-GB" b="0" i="0" u="none" baseline="0" dirty="0" err="1"/>
              <a:t>justo</a:t>
            </a:r>
            <a:r>
              <a:rPr lang="en-GB" b="0" i="0" u="none" baseline="0" dirty="0"/>
              <a:t>, </a:t>
            </a:r>
            <a:r>
              <a:rPr lang="en-GB" b="0" i="0" u="none" baseline="0" dirty="0" err="1"/>
              <a:t>fringilla</a:t>
            </a:r>
            <a:r>
              <a:rPr lang="en-GB" b="0" i="0" u="none" baseline="0" dirty="0"/>
              <a:t> </a:t>
            </a:r>
            <a:r>
              <a:rPr lang="en-GB" b="0" i="0" u="none" baseline="0" dirty="0" err="1"/>
              <a:t>vel</a:t>
            </a:r>
            <a:r>
              <a:rPr lang="en-GB" b="0" i="0" u="none" baseline="0" dirty="0"/>
              <a:t>, </a:t>
            </a:r>
            <a:r>
              <a:rPr lang="en-GB" b="0" i="0" u="none" baseline="0" dirty="0" err="1"/>
              <a:t>aliquet</a:t>
            </a:r>
            <a:r>
              <a:rPr lang="en-GB" b="0" i="0" u="none" baseline="0" dirty="0"/>
              <a:t> </a:t>
            </a:r>
            <a:r>
              <a:rPr lang="en-GB" b="0" i="0" u="none" baseline="0" dirty="0" err="1"/>
              <a:t>nec</a:t>
            </a:r>
            <a:r>
              <a:rPr lang="en-GB" b="0" i="0" u="none" baseline="0" dirty="0"/>
              <a:t>, </a:t>
            </a:r>
            <a:r>
              <a:rPr lang="en-GB" b="0" i="0" u="none" baseline="0" dirty="0" err="1"/>
              <a:t>vulputate</a:t>
            </a:r>
            <a:r>
              <a:rPr lang="en-GB" b="0" i="0" u="none" baseline="0" dirty="0"/>
              <a:t> </a:t>
            </a:r>
            <a:r>
              <a:rPr lang="en-GB" b="0" i="0" u="none" baseline="0" dirty="0" err="1"/>
              <a:t>eget</a:t>
            </a:r>
            <a:r>
              <a:rPr lang="en-GB" b="0" i="0" u="none" baseline="0" dirty="0"/>
              <a:t> </a:t>
            </a:r>
            <a:r>
              <a:rPr lang="en-GB" b="0" i="0" u="none" baseline="0" dirty="0" err="1"/>
              <a:t>eros</a:t>
            </a:r>
            <a:r>
              <a:rPr lang="en-GB" b="0" i="0" u="none" baseline="0" dirty="0"/>
              <a:t> </a:t>
            </a:r>
            <a:r>
              <a:rPr lang="en-GB" b="0" i="0" u="none" baseline="0" dirty="0" err="1"/>
              <a:t>faucibus</a:t>
            </a:r>
            <a:r>
              <a:rPr lang="en-GB" b="0" i="0" u="none" baseline="0" dirty="0"/>
              <a:t> </a:t>
            </a:r>
            <a:r>
              <a:rPr lang="en-GB" b="0" i="0" u="none" baseline="0" dirty="0" err="1"/>
              <a:t>tincidunt</a:t>
            </a:r>
            <a:r>
              <a:rPr lang="en-GB" b="0" i="0" u="none" baseline="0" dirty="0"/>
              <a:t>. </a:t>
            </a:r>
          </a:p>
        </p:txBody>
      </p:sp>
      <p:sp>
        <p:nvSpPr>
          <p:cNvPr id="5" name="Datumsplatzhalter 4"/>
          <p:cNvSpPr>
            <a:spLocks noGrp="1"/>
          </p:cNvSpPr>
          <p:nvPr>
            <p:ph type="dt" sz="half" idx="12"/>
          </p:nvPr>
        </p:nvSpPr>
        <p:spPr/>
        <p:txBody>
          <a:bodyPr/>
          <a:lstStyle/>
          <a:p>
            <a:pPr algn="l" rtl="0"/>
            <a:r>
              <a:rPr lang="en-GB" b="0" i="0" u="none" baseline="0"/>
              <a:t>26 July 2015</a:t>
            </a:r>
            <a:endParaRPr lang="en-GB" dirty="0"/>
          </a:p>
        </p:txBody>
      </p:sp>
      <p:sp>
        <p:nvSpPr>
          <p:cNvPr id="6" name="Fußzeilenplatzhalter 5"/>
          <p:cNvSpPr>
            <a:spLocks noGrp="1"/>
          </p:cNvSpPr>
          <p:nvPr>
            <p:ph type="ftr" sz="quarter" idx="13"/>
          </p:nvPr>
        </p:nvSpPr>
        <p:spPr/>
        <p:txBody>
          <a:bodyPr/>
          <a:lstStyle/>
          <a:p>
            <a:pPr rtl="0"/>
            <a:r>
              <a:rPr lang="en-GB" b="0" i="0" u="none" baseline="0"/>
              <a:t>Centre for Template Studies </a:t>
            </a:r>
            <a:endParaRPr lang="en-GB" dirty="0"/>
          </a:p>
        </p:txBody>
      </p:sp>
      <p:sp>
        <p:nvSpPr>
          <p:cNvPr id="7" name="Foliennummernplatzhalter 6"/>
          <p:cNvSpPr>
            <a:spLocks noGrp="1"/>
          </p:cNvSpPr>
          <p:nvPr>
            <p:ph type="sldNum" sz="quarter" idx="14"/>
          </p:nvPr>
        </p:nvSpPr>
        <p:spPr/>
        <p:txBody>
          <a:bodyPr/>
          <a:lstStyle/>
          <a:p>
            <a:pPr algn="r" rtl="0"/>
            <a:fld id="{78742581-81B1-425F-B25E-3CD197136A05}" type="slidenum">
              <a:rPr/>
              <a:pPr/>
              <a:t>8</a:t>
            </a:fld>
            <a:endParaRPr lang="en-GB" dirty="0"/>
          </a:p>
        </p:txBody>
      </p:sp>
      <p:pic>
        <p:nvPicPr>
          <p:cNvPr id="16" name="Bildplatzhalter 15"/>
          <p:cNvPicPr>
            <a:picLocks noGrp="1" noChangeAspect="1"/>
          </p:cNvPicPr>
          <p:nvPr>
            <p:ph type="pic" sz="quarter" idx="15"/>
          </p:nvPr>
        </p:nvPicPr>
        <p:blipFill>
          <a:blip r:embed="rId3" cstate="screen">
            <a:extLst>
              <a:ext uri="{28A0092B-C50C-407E-A947-70E740481C1C}">
                <a14:useLocalDpi xmlns:a14="http://schemas.microsoft.com/office/drawing/2010/main"/>
              </a:ext>
            </a:extLst>
          </a:blip>
          <a:srcRect/>
          <a:stretch>
            <a:fillRect/>
          </a:stretch>
        </p:blipFill>
        <p:spPr/>
      </p:pic>
      <p:sp>
        <p:nvSpPr>
          <p:cNvPr id="14" name="Bildplatzhalter 13"/>
          <p:cNvSpPr>
            <a:spLocks noGrp="1"/>
          </p:cNvSpPr>
          <p:nvPr>
            <p:ph type="pic" sz="quarter" idx="16"/>
          </p:nvPr>
        </p:nvSpPr>
        <p:spPr/>
      </p:sp>
    </p:spTree>
    <p:extLst>
      <p:ext uri="{BB962C8B-B14F-4D97-AF65-F5344CB8AC3E}">
        <p14:creationId xmlns:p14="http://schemas.microsoft.com/office/powerpoint/2010/main" val="3204470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normAutofit/>
          </a:bodyPr>
          <a:lstStyle/>
          <a:p>
            <a:pPr algn="l" rtl="0"/>
            <a:r>
              <a:rPr lang="en-GB" b="1" i="1" u="none" baseline="0"/>
              <a:t>Image on the right and headline</a:t>
            </a:r>
            <a:endParaRPr lang="en-GB" dirty="0"/>
          </a:p>
        </p:txBody>
      </p:sp>
      <p:pic>
        <p:nvPicPr>
          <p:cNvPr id="8" name="Bildplatzhalter 7"/>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4" name="Textplatzhalter 3"/>
          <p:cNvSpPr>
            <a:spLocks noGrp="1"/>
          </p:cNvSpPr>
          <p:nvPr>
            <p:ph type="body" sz="quarter" idx="11"/>
          </p:nvPr>
        </p:nvSpPr>
        <p:spPr/>
        <p:txBody>
          <a:bodyPr>
            <a:normAutofit/>
          </a:bodyPr>
          <a:lstStyle/>
          <a:p>
            <a:pPr algn="l" rtl="0"/>
            <a:r>
              <a:rPr lang="en-GB" b="0" i="0" u="none" baseline="0" dirty="0" smtClean="0"/>
              <a:t>Lorem ipsum </a:t>
            </a:r>
            <a:r>
              <a:rPr lang="en-GB" b="0" i="0" u="none" baseline="0" dirty="0" err="1"/>
              <a:t>dolor</a:t>
            </a:r>
            <a:r>
              <a:rPr lang="en-GB" b="0" i="0" u="none" baseline="0" dirty="0"/>
              <a:t> sit </a:t>
            </a:r>
            <a:r>
              <a:rPr lang="en-GB" b="0" i="0" u="none" baseline="0" dirty="0" err="1"/>
              <a:t>amet</a:t>
            </a:r>
            <a:r>
              <a:rPr lang="en-GB" b="0" i="0" u="none" baseline="0" dirty="0"/>
              <a:t>, </a:t>
            </a:r>
            <a:r>
              <a:rPr lang="en-GB" b="0" i="0" u="none" baseline="0" dirty="0" err="1"/>
              <a:t>consectetuer</a:t>
            </a:r>
            <a:r>
              <a:rPr lang="en-GB" b="0" i="0" u="none" baseline="0" dirty="0"/>
              <a:t> </a:t>
            </a:r>
            <a:r>
              <a:rPr lang="en-GB" b="0" i="0" u="none" baseline="0" dirty="0" err="1"/>
              <a:t>adipiscing</a:t>
            </a:r>
            <a:r>
              <a:rPr lang="en-GB" b="0" i="0" u="none" baseline="0" dirty="0"/>
              <a:t> </a:t>
            </a:r>
            <a:r>
              <a:rPr lang="en-GB" b="0" i="0" u="none" baseline="0" dirty="0" err="1"/>
              <a:t>elit</a:t>
            </a:r>
            <a:r>
              <a:rPr lang="en-GB" b="0" i="0" u="none" baseline="0" dirty="0"/>
              <a:t>. </a:t>
            </a:r>
            <a:r>
              <a:rPr lang="en-GB" b="0" i="0" u="none" baseline="0" dirty="0" err="1"/>
              <a:t>Aenean</a:t>
            </a:r>
            <a:r>
              <a:rPr lang="en-GB" b="0" i="0" u="none" baseline="0" dirty="0"/>
              <a:t> </a:t>
            </a:r>
            <a:r>
              <a:rPr lang="en-GB" b="0" i="0" u="none" baseline="0" dirty="0" err="1"/>
              <a:t>commodo</a:t>
            </a:r>
            <a:r>
              <a:rPr lang="en-GB" b="0" i="0" u="none" baseline="0" dirty="0"/>
              <a:t> ligula </a:t>
            </a:r>
            <a:r>
              <a:rPr lang="en-GB" b="0" i="0" u="none" baseline="0" dirty="0" err="1"/>
              <a:t>eget</a:t>
            </a:r>
            <a:r>
              <a:rPr lang="en-GB" b="0" i="0" u="none" baseline="0" dirty="0"/>
              <a:t> </a:t>
            </a:r>
            <a:r>
              <a:rPr lang="en-GB" b="0" i="0" u="none" baseline="0" dirty="0" err="1"/>
              <a:t>dolor</a:t>
            </a:r>
            <a:r>
              <a:rPr lang="en-GB" b="0" i="0" u="none" baseline="0" dirty="0"/>
              <a:t>. </a:t>
            </a:r>
            <a:r>
              <a:rPr lang="en-GB" b="0" i="0" u="none" baseline="0" dirty="0" err="1"/>
              <a:t>Aenean</a:t>
            </a:r>
            <a:r>
              <a:rPr lang="en-GB" b="0" i="0" u="none" baseline="0" dirty="0"/>
              <a:t> </a:t>
            </a:r>
            <a:r>
              <a:rPr lang="en-GB" b="0" i="0" u="none" baseline="0" dirty="0" err="1"/>
              <a:t>massa</a:t>
            </a:r>
            <a:r>
              <a:rPr lang="en-GB" b="0" i="0" u="none" baseline="0" dirty="0"/>
              <a:t>. </a:t>
            </a:r>
          </a:p>
          <a:p>
            <a:pPr algn="l" rtl="0"/>
            <a:r>
              <a:rPr lang="en-GB" b="0" i="0" u="none" baseline="0" dirty="0"/>
              <a:t>Cum </a:t>
            </a:r>
            <a:r>
              <a:rPr lang="en-GB" b="0" i="0" u="none" baseline="0" dirty="0" err="1"/>
              <a:t>sociis</a:t>
            </a:r>
            <a:r>
              <a:rPr lang="en-GB" b="0" i="0" u="none" baseline="0" dirty="0"/>
              <a:t> </a:t>
            </a:r>
            <a:r>
              <a:rPr lang="en-GB" b="0" i="0" u="none" baseline="0" dirty="0" err="1"/>
              <a:t>natoque</a:t>
            </a:r>
            <a:r>
              <a:rPr lang="en-GB" b="0" i="0" u="none" baseline="0" dirty="0"/>
              <a:t> </a:t>
            </a:r>
            <a:r>
              <a:rPr lang="en-GB" b="0" i="0" u="none" baseline="0" dirty="0" err="1"/>
              <a:t>penatibus</a:t>
            </a:r>
            <a:r>
              <a:rPr lang="en-GB" b="0" i="0" u="none" baseline="0" dirty="0"/>
              <a:t> et </a:t>
            </a:r>
            <a:r>
              <a:rPr lang="en-GB" b="0" i="0" u="none" baseline="0" dirty="0" err="1"/>
              <a:t>magnis</a:t>
            </a:r>
            <a:r>
              <a:rPr lang="en-GB" b="0" i="0" u="none" baseline="0" dirty="0"/>
              <a:t> dis parturient </a:t>
            </a:r>
            <a:r>
              <a:rPr lang="en-GB" b="0" i="0" u="none" baseline="0" dirty="0" err="1"/>
              <a:t>montes</a:t>
            </a:r>
            <a:r>
              <a:rPr lang="en-GB" b="0" i="0" u="none" baseline="0" dirty="0"/>
              <a:t>, </a:t>
            </a:r>
            <a:r>
              <a:rPr lang="en-GB" b="0" i="0" u="none" baseline="0" dirty="0" err="1"/>
              <a:t>nascetur</a:t>
            </a:r>
            <a:r>
              <a:rPr lang="en-GB" b="0" i="0" u="none" baseline="0" dirty="0"/>
              <a:t> </a:t>
            </a:r>
            <a:r>
              <a:rPr lang="en-GB" b="0" i="0" u="none" baseline="0" dirty="0" err="1"/>
              <a:t>ridiculus</a:t>
            </a:r>
            <a:r>
              <a:rPr lang="en-GB" b="0" i="0" u="none" baseline="0" dirty="0"/>
              <a:t> mus. </a:t>
            </a:r>
            <a:r>
              <a:rPr lang="en-GB" b="0" i="0" u="none" baseline="0" dirty="0" err="1"/>
              <a:t>Donec</a:t>
            </a:r>
            <a:r>
              <a:rPr lang="en-GB" b="0" i="0" u="none" baseline="0" dirty="0"/>
              <a:t> quam </a:t>
            </a:r>
            <a:r>
              <a:rPr lang="en-GB" b="0" i="0" u="none" baseline="0" dirty="0" err="1"/>
              <a:t>felis</a:t>
            </a:r>
            <a:r>
              <a:rPr lang="en-GB" b="0" i="0" u="none" baseline="0" dirty="0"/>
              <a:t>, </a:t>
            </a:r>
            <a:r>
              <a:rPr lang="en-GB" b="0" i="0" u="none" baseline="0" dirty="0" err="1"/>
              <a:t>ultricies</a:t>
            </a:r>
            <a:r>
              <a:rPr lang="en-GB" b="0" i="0" u="none" baseline="0" dirty="0"/>
              <a:t> </a:t>
            </a:r>
            <a:r>
              <a:rPr lang="en-GB" b="0" i="0" u="none" baseline="0" dirty="0" err="1"/>
              <a:t>nec</a:t>
            </a:r>
            <a:r>
              <a:rPr lang="en-GB" b="0" i="0" u="none" baseline="0" dirty="0"/>
              <a:t>, </a:t>
            </a:r>
            <a:r>
              <a:rPr lang="en-GB" b="0" i="0" u="none" baseline="0" dirty="0" err="1"/>
              <a:t>pellentesque</a:t>
            </a:r>
            <a:r>
              <a:rPr lang="en-GB" b="0" i="0" u="none" baseline="0" dirty="0"/>
              <a:t> </a:t>
            </a:r>
            <a:r>
              <a:rPr lang="en-GB" b="0" i="0" u="none" baseline="0" dirty="0" err="1"/>
              <a:t>eu</a:t>
            </a:r>
            <a:r>
              <a:rPr lang="en-GB" b="0" i="0" u="none" baseline="0" dirty="0"/>
              <a:t>, </a:t>
            </a:r>
            <a:r>
              <a:rPr lang="en-GB" b="0" i="0" u="none" baseline="0" dirty="0" err="1"/>
              <a:t>pretium</a:t>
            </a:r>
            <a:r>
              <a:rPr lang="en-GB" b="0" i="0" u="none" baseline="0" dirty="0"/>
              <a:t> </a:t>
            </a:r>
            <a:r>
              <a:rPr lang="en-GB" b="0" i="0" u="none" baseline="0" dirty="0" err="1"/>
              <a:t>quis</a:t>
            </a:r>
            <a:r>
              <a:rPr lang="en-GB" b="0" i="0" u="none" baseline="0" dirty="0"/>
              <a:t>, sem. </a:t>
            </a:r>
          </a:p>
          <a:p>
            <a:pPr algn="l" rtl="0"/>
            <a:r>
              <a:rPr lang="en-GB" b="0" i="0" u="none" baseline="0" dirty="0" err="1"/>
              <a:t>Nulla</a:t>
            </a:r>
            <a:r>
              <a:rPr lang="en-GB" b="0" i="0" u="none" baseline="0" dirty="0"/>
              <a:t> </a:t>
            </a:r>
            <a:r>
              <a:rPr lang="en-GB" b="0" i="0" u="none" baseline="0" dirty="0" err="1"/>
              <a:t>consequat</a:t>
            </a:r>
            <a:r>
              <a:rPr lang="en-GB" b="0" i="0" u="none" baseline="0" dirty="0"/>
              <a:t> </a:t>
            </a:r>
            <a:r>
              <a:rPr lang="en-GB" b="0" i="0" u="none" baseline="0" dirty="0" err="1"/>
              <a:t>massa</a:t>
            </a:r>
            <a:r>
              <a:rPr lang="en-GB" b="0" i="0" u="none" baseline="0" dirty="0"/>
              <a:t> </a:t>
            </a:r>
            <a:r>
              <a:rPr lang="en-GB" b="0" i="0" u="none" baseline="0" dirty="0" err="1"/>
              <a:t>quis</a:t>
            </a:r>
            <a:r>
              <a:rPr lang="en-GB" b="0" i="0" u="none" baseline="0" dirty="0"/>
              <a:t> </a:t>
            </a:r>
            <a:r>
              <a:rPr lang="en-GB" b="0" i="0" u="none" baseline="0" dirty="0" err="1"/>
              <a:t>enim</a:t>
            </a:r>
            <a:r>
              <a:rPr lang="en-GB" b="0" i="0" u="none" baseline="0" dirty="0"/>
              <a:t>. </a:t>
            </a:r>
            <a:r>
              <a:rPr lang="en-GB" b="0" i="0" u="none" baseline="0" dirty="0" err="1"/>
              <a:t>Donec</a:t>
            </a:r>
            <a:r>
              <a:rPr lang="en-GB" b="0" i="0" u="none" baseline="0" dirty="0"/>
              <a:t> </a:t>
            </a:r>
            <a:r>
              <a:rPr lang="en-GB" b="0" i="0" u="none" baseline="0" dirty="0" err="1"/>
              <a:t>pede</a:t>
            </a:r>
            <a:r>
              <a:rPr lang="en-GB" b="0" i="0" u="none" baseline="0" dirty="0"/>
              <a:t> </a:t>
            </a:r>
            <a:r>
              <a:rPr lang="en-GB" b="0" i="0" u="none" baseline="0" dirty="0" err="1"/>
              <a:t>justo</a:t>
            </a:r>
            <a:r>
              <a:rPr lang="en-GB" b="0" i="0" u="none" baseline="0" dirty="0"/>
              <a:t>, </a:t>
            </a:r>
            <a:r>
              <a:rPr lang="en-GB" b="0" i="0" u="none" baseline="0" dirty="0" err="1"/>
              <a:t>fringilla</a:t>
            </a:r>
            <a:r>
              <a:rPr lang="en-GB" b="0" i="0" u="none" baseline="0" dirty="0"/>
              <a:t> </a:t>
            </a:r>
            <a:r>
              <a:rPr lang="en-GB" b="0" i="0" u="none" baseline="0" dirty="0" err="1"/>
              <a:t>vel</a:t>
            </a:r>
            <a:r>
              <a:rPr lang="en-GB" b="0" i="0" u="none" baseline="0" dirty="0"/>
              <a:t>, </a:t>
            </a:r>
            <a:r>
              <a:rPr lang="en-GB" b="0" i="0" u="none" baseline="0" dirty="0" err="1"/>
              <a:t>aliquet</a:t>
            </a:r>
            <a:r>
              <a:rPr lang="en-GB" b="0" i="0" u="none" baseline="0" dirty="0"/>
              <a:t> </a:t>
            </a:r>
            <a:r>
              <a:rPr lang="en-GB" b="0" i="0" u="none" baseline="0" dirty="0" err="1"/>
              <a:t>nec</a:t>
            </a:r>
            <a:r>
              <a:rPr lang="en-GB" b="0" i="0" u="none" baseline="0" dirty="0"/>
              <a:t>, </a:t>
            </a:r>
            <a:r>
              <a:rPr lang="en-GB" b="0" i="0" u="none" baseline="0" dirty="0" err="1"/>
              <a:t>vulputate</a:t>
            </a:r>
            <a:r>
              <a:rPr lang="en-GB" b="0" i="0" u="none" baseline="0" dirty="0"/>
              <a:t> </a:t>
            </a:r>
            <a:r>
              <a:rPr lang="en-GB" b="0" i="0" u="none" baseline="0" dirty="0" err="1"/>
              <a:t>eget</a:t>
            </a:r>
            <a:r>
              <a:rPr lang="en-GB" b="0" i="0" u="none" baseline="0" dirty="0"/>
              <a:t> </a:t>
            </a:r>
            <a:r>
              <a:rPr lang="en-GB" b="0" i="0" u="none" baseline="0" dirty="0" err="1"/>
              <a:t>eros</a:t>
            </a:r>
            <a:r>
              <a:rPr lang="en-GB" b="0" i="0" u="none" baseline="0" dirty="0"/>
              <a:t> </a:t>
            </a:r>
            <a:r>
              <a:rPr lang="en-GB" b="0" i="0" u="none" baseline="0" dirty="0" err="1"/>
              <a:t>faucibus</a:t>
            </a:r>
            <a:r>
              <a:rPr lang="en-GB" b="0" i="0" u="none" baseline="0" dirty="0"/>
              <a:t> </a:t>
            </a:r>
            <a:r>
              <a:rPr lang="en-GB" b="0" i="0" u="none" baseline="0" dirty="0" err="1"/>
              <a:t>tincidunt</a:t>
            </a:r>
            <a:r>
              <a:rPr lang="en-GB" b="0" i="0" u="none" baseline="0" dirty="0"/>
              <a:t>. </a:t>
            </a:r>
          </a:p>
        </p:txBody>
      </p:sp>
      <p:sp>
        <p:nvSpPr>
          <p:cNvPr id="5" name="Datumsplatzhalter 4"/>
          <p:cNvSpPr>
            <a:spLocks noGrp="1"/>
          </p:cNvSpPr>
          <p:nvPr>
            <p:ph type="dt" sz="half" idx="12"/>
          </p:nvPr>
        </p:nvSpPr>
        <p:spPr/>
        <p:txBody>
          <a:bodyPr/>
          <a:lstStyle/>
          <a:p>
            <a:pPr algn="l" rtl="0"/>
            <a:r>
              <a:rPr lang="en-GB" b="0" i="0" u="none" baseline="0"/>
              <a:t>26 July 2015</a:t>
            </a:r>
            <a:endParaRPr lang="en-GB" dirty="0"/>
          </a:p>
        </p:txBody>
      </p:sp>
      <p:sp>
        <p:nvSpPr>
          <p:cNvPr id="6" name="Fußzeilenplatzhalter 5"/>
          <p:cNvSpPr>
            <a:spLocks noGrp="1"/>
          </p:cNvSpPr>
          <p:nvPr>
            <p:ph type="ftr" sz="quarter" idx="13"/>
          </p:nvPr>
        </p:nvSpPr>
        <p:spPr/>
        <p:txBody>
          <a:bodyPr/>
          <a:lstStyle/>
          <a:p>
            <a:pPr rtl="0"/>
            <a:r>
              <a:rPr lang="en-GB" b="0" i="0" u="none" baseline="0"/>
              <a:t>Centre for Template Studies </a:t>
            </a:r>
            <a:endParaRPr lang="en-GB" dirty="0"/>
          </a:p>
        </p:txBody>
      </p:sp>
      <p:sp>
        <p:nvSpPr>
          <p:cNvPr id="7" name="Foliennummernplatzhalter 6"/>
          <p:cNvSpPr>
            <a:spLocks noGrp="1"/>
          </p:cNvSpPr>
          <p:nvPr>
            <p:ph type="sldNum" sz="quarter" idx="14"/>
          </p:nvPr>
        </p:nvSpPr>
        <p:spPr/>
        <p:txBody>
          <a:bodyPr/>
          <a:lstStyle/>
          <a:p>
            <a:pPr algn="r" rtl="0"/>
            <a:fld id="{78742581-81B1-425F-B25E-3CD197136A05}" type="slidenum">
              <a:rPr/>
              <a:pPr/>
              <a:t>9</a:t>
            </a:fld>
            <a:endParaRPr lang="en-GB" dirty="0"/>
          </a:p>
        </p:txBody>
      </p:sp>
      <p:sp>
        <p:nvSpPr>
          <p:cNvPr id="10" name="Textplatzhalter 9"/>
          <p:cNvSpPr>
            <a:spLocks noGrp="1"/>
          </p:cNvSpPr>
          <p:nvPr>
            <p:ph type="body" sz="quarter" idx="15"/>
          </p:nvPr>
        </p:nvSpPr>
        <p:spPr/>
        <p:txBody>
          <a:bodyPr>
            <a:normAutofit fontScale="92500" lnSpcReduction="10000"/>
          </a:bodyPr>
          <a:lstStyle/>
          <a:p>
            <a:pPr algn="l" rtl="0"/>
            <a:r>
              <a:rPr lang="en-GB" b="0" i="0" u="none" baseline="0"/>
              <a:t>Additional headline</a:t>
            </a:r>
            <a:endParaRPr lang="en-GB" dirty="0"/>
          </a:p>
        </p:txBody>
      </p:sp>
    </p:spTree>
    <p:extLst>
      <p:ext uri="{BB962C8B-B14F-4D97-AF65-F5344CB8AC3E}">
        <p14:creationId xmlns:p14="http://schemas.microsoft.com/office/powerpoint/2010/main" val="3993566997"/>
      </p:ext>
    </p:extLst>
  </p:cSld>
  <p:clrMapOvr>
    <a:masterClrMapping/>
  </p:clrMapOvr>
  <p:timing>
    <p:tnLst>
      <p:par>
        <p:cTn id="1" dur="indefinite" restart="never" nodeType="tmRoot"/>
      </p:par>
    </p:tnLst>
  </p:timing>
</p:sld>
</file>

<file path=ppt/theme/theme1.xml><?xml version="1.0" encoding="utf-8"?>
<a:theme xmlns:a="http://schemas.openxmlformats.org/drawingml/2006/main" name="Vorlage Uni allgemein">
  <a:themeElements>
    <a:clrScheme name="Unifarben">
      <a:dk1>
        <a:srgbClr val="7F7F7F"/>
      </a:dk1>
      <a:lt1>
        <a:srgbClr val="FFFFFF"/>
      </a:lt1>
      <a:dk2>
        <a:srgbClr val="4D4D4D"/>
      </a:dk2>
      <a:lt2>
        <a:srgbClr val="E5E5E5"/>
      </a:lt2>
      <a:accent1>
        <a:srgbClr val="F29400"/>
      </a:accent1>
      <a:accent2>
        <a:srgbClr val="E53138"/>
      </a:accent2>
      <a:accent3>
        <a:srgbClr val="BC2A33"/>
      </a:accent3>
      <a:accent4>
        <a:srgbClr val="006039"/>
      </a:accent4>
      <a:accent5>
        <a:srgbClr val="005AA1"/>
      </a:accent5>
      <a:accent6>
        <a:srgbClr val="999F9E"/>
      </a:accent6>
      <a:hlink>
        <a:srgbClr val="F29400"/>
      </a:hlink>
      <a:folHlink>
        <a:srgbClr val="999F9E"/>
      </a:folHlink>
    </a:clrScheme>
    <a:fontScheme name="LehrstuhlInformationsmanagement2">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19050" cap="flat" cmpd="sng" algn="ctr">
          <a:solidFill>
            <a:srgbClr val="FF7F00"/>
          </a:solidFill>
          <a:prstDash val="solid"/>
          <a:round/>
          <a:headEnd type="none" w="med" len="med"/>
          <a:tailEnd type="none" w="med" len="med"/>
        </a:ln>
        <a:effectLst/>
      </a:spPr>
      <a:bodyPr vert="horz" wrap="square" lIns="90000" tIns="46800" rIns="90000" bIns="46800" numCol="1" anchor="ctr"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None/>
          <a:tabLst/>
          <a:defRPr kumimoji="0" lang="en-US" sz="1800" b="0" i="0" u="none" strike="noStrike" cap="none" normalizeH="0" baseline="0" smtClean="0">
            <a:ln>
              <a:noFill/>
            </a:ln>
            <a:solidFill>
              <a:srgbClr val="000066"/>
            </a:solidFill>
            <a:effectLst/>
            <a:latin typeface="Arial" charset="0"/>
          </a:defRPr>
        </a:defPPr>
      </a:lstStyle>
    </a:spDef>
    <a:lnDef>
      <a:spPr bwMode="auto">
        <a:xfrm>
          <a:off x="0" y="0"/>
          <a:ext cx="1" cy="1"/>
        </a:xfrm>
        <a:custGeom>
          <a:avLst/>
          <a:gdLst/>
          <a:ahLst/>
          <a:cxnLst/>
          <a:rect l="0" t="0" r="0" b="0"/>
          <a:pathLst/>
        </a:custGeom>
        <a:solidFill>
          <a:srgbClr val="DDDDDD"/>
        </a:solidFill>
        <a:ln w="19050" cap="flat" cmpd="sng" algn="ctr">
          <a:solidFill>
            <a:srgbClr val="FF7F00"/>
          </a:solidFill>
          <a:prstDash val="solid"/>
          <a:round/>
          <a:headEnd type="none" w="med" len="med"/>
          <a:tailEnd type="none" w="med" len="med"/>
        </a:ln>
        <a:effectLst/>
      </a:spPr>
      <a:bodyPr vert="horz" wrap="square" lIns="90000" tIns="46800" rIns="90000" bIns="46800" numCol="1" anchor="ctr"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None/>
          <a:tabLst/>
          <a:defRPr kumimoji="0" lang="en-US" sz="1800" b="0" i="0" u="none" strike="noStrike" cap="none" normalizeH="0" baseline="0" smtClean="0">
            <a:ln>
              <a:noFill/>
            </a:ln>
            <a:solidFill>
              <a:srgbClr val="000066"/>
            </a:solidFill>
            <a:effectLst/>
            <a:latin typeface="Arial" charset="0"/>
          </a:defRPr>
        </a:defPPr>
      </a:lstStyle>
    </a:lnDef>
  </a:objectDefaults>
  <a:extraClrSchemeLst>
    <a:extraClrScheme>
      <a:clrScheme name="LehrstuhlInformationsmanagement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hrstuhlInformationsmanagement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hrstuhlInformationsmanagement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hrstuhlInformationsmanagement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hrstuhlInformationsmanagement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hrstuhlInformationsmanagement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hrstuhlInformationsmanagement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LehrstuhlInformationsmanagement2 8">
        <a:dk1>
          <a:srgbClr val="4D4D4D"/>
        </a:dk1>
        <a:lt1>
          <a:srgbClr val="FFFFFF"/>
        </a:lt1>
        <a:dk2>
          <a:srgbClr val="000064"/>
        </a:dk2>
        <a:lt2>
          <a:srgbClr val="000000"/>
        </a:lt2>
        <a:accent1>
          <a:srgbClr val="AAB8E6"/>
        </a:accent1>
        <a:accent2>
          <a:srgbClr val="C8001E"/>
        </a:accent2>
        <a:accent3>
          <a:srgbClr val="FFFFFF"/>
        </a:accent3>
        <a:accent4>
          <a:srgbClr val="404040"/>
        </a:accent4>
        <a:accent5>
          <a:srgbClr val="D2D8F0"/>
        </a:accent5>
        <a:accent6>
          <a:srgbClr val="B5001A"/>
        </a:accent6>
        <a:hlink>
          <a:srgbClr val="000066"/>
        </a:hlink>
        <a:folHlink>
          <a:srgbClr val="000064"/>
        </a:folHlink>
      </a:clrScheme>
      <a:clrMap bg1="lt1" tx1="dk1" bg2="lt2" tx2="dk2" accent1="accent1" accent2="accent2" accent3="accent3" accent4="accent4" accent5="accent5" accent6="accent6" hlink="hlink" folHlink="folHlink"/>
    </a:extraClrScheme>
    <a:extraClrScheme>
      <a:clrScheme name="LehrstuhlInformationsmanagement2 9">
        <a:dk1>
          <a:srgbClr val="4D4D4D"/>
        </a:dk1>
        <a:lt1>
          <a:srgbClr val="FFFFFF"/>
        </a:lt1>
        <a:dk2>
          <a:srgbClr val="888D8C"/>
        </a:dk2>
        <a:lt2>
          <a:srgbClr val="000000"/>
        </a:lt2>
        <a:accent1>
          <a:srgbClr val="AAB8E6"/>
        </a:accent1>
        <a:accent2>
          <a:srgbClr val="C8001E"/>
        </a:accent2>
        <a:accent3>
          <a:srgbClr val="FFFFFF"/>
        </a:accent3>
        <a:accent4>
          <a:srgbClr val="404040"/>
        </a:accent4>
        <a:accent5>
          <a:srgbClr val="D2D8F0"/>
        </a:accent5>
        <a:accent6>
          <a:srgbClr val="B5001A"/>
        </a:accent6>
        <a:hlink>
          <a:srgbClr val="000066"/>
        </a:hlink>
        <a:folHlink>
          <a:srgbClr val="000064"/>
        </a:folHlink>
      </a:clrScheme>
      <a:clrMap bg1="lt1" tx1="dk1" bg2="lt2" tx2="dk2" accent1="accent1" accent2="accent2" accent3="accent3" accent4="accent4" accent5="accent5" accent6="accent6" hlink="hlink" folHlink="folHlink"/>
    </a:extraClrScheme>
    <a:extraClrScheme>
      <a:clrScheme name="LehrstuhlInformationsmanagement2 10">
        <a:dk1>
          <a:srgbClr val="4D4D4D"/>
        </a:dk1>
        <a:lt1>
          <a:srgbClr val="FFFFFF"/>
        </a:lt1>
        <a:dk2>
          <a:srgbClr val="888D8C"/>
        </a:dk2>
        <a:lt2>
          <a:srgbClr val="000000"/>
        </a:lt2>
        <a:accent1>
          <a:srgbClr val="FF7F00"/>
        </a:accent1>
        <a:accent2>
          <a:srgbClr val="FF7F00"/>
        </a:accent2>
        <a:accent3>
          <a:srgbClr val="FFFFFF"/>
        </a:accent3>
        <a:accent4>
          <a:srgbClr val="404040"/>
        </a:accent4>
        <a:accent5>
          <a:srgbClr val="FFC0AA"/>
        </a:accent5>
        <a:accent6>
          <a:srgbClr val="E77200"/>
        </a:accent6>
        <a:hlink>
          <a:srgbClr val="4D4D4D"/>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Vorlage_FIM_EN</Template>
  <TotalTime>0</TotalTime>
  <Words>1052</Words>
  <Application>Microsoft Office PowerPoint</Application>
  <PresentationFormat>Bildschirmpräsentation (4:3)</PresentationFormat>
  <Paragraphs>115</Paragraphs>
  <Slides>15</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15</vt:i4>
      </vt:variant>
    </vt:vector>
  </HeadingPairs>
  <TitlesOfParts>
    <vt:vector size="19" baseType="lpstr">
      <vt:lpstr>Arial</vt:lpstr>
      <vt:lpstr>Times New Roman</vt:lpstr>
      <vt:lpstr>Wingdings</vt:lpstr>
      <vt:lpstr>Vorlage Uni allgemein</vt:lpstr>
      <vt:lpstr>PowerPoint-Präsentation</vt:lpstr>
      <vt:lpstr>About this template</vt:lpstr>
      <vt:lpstr>Image on the left</vt:lpstr>
      <vt:lpstr>Image on the right</vt:lpstr>
      <vt:lpstr>3 left-aligned images, grey background</vt:lpstr>
      <vt:lpstr>Panoramic image</vt:lpstr>
      <vt:lpstr>Sample contact slide</vt:lpstr>
      <vt:lpstr>3 images on the left</vt:lpstr>
      <vt:lpstr>Image on the right and headline</vt:lpstr>
      <vt:lpstr>2 text blocks</vt:lpstr>
      <vt:lpstr>Arbitrary content</vt:lpstr>
      <vt:lpstr>Arbitrary content and headline</vt:lpstr>
      <vt:lpstr>Full-slide image</vt:lpstr>
      <vt:lpstr>Picture collage</vt:lpstr>
      <vt:lpstr>Picture collage and text</vt:lpstr>
    </vt:vector>
  </TitlesOfParts>
  <Company>Universität Passau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Andrew Rink</dc:creator>
  <cp:lastModifiedBy>Andrew Rink</cp:lastModifiedBy>
  <cp:revision>1</cp:revision>
  <cp:lastPrinted>2014-07-28T11:44:42Z</cp:lastPrinted>
  <dcterms:created xsi:type="dcterms:W3CDTF">2019-10-23T09:58:54Z</dcterms:created>
  <dcterms:modified xsi:type="dcterms:W3CDTF">2019-10-23T09:59:14Z</dcterms:modified>
</cp:coreProperties>
</file>