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350" r:id="rId3"/>
    <p:sldId id="346" r:id="rId4"/>
    <p:sldId id="367" r:id="rId6"/>
    <p:sldId id="368" r:id="rId7"/>
    <p:sldId id="383" r:id="rId8"/>
    <p:sldId id="382" r:id="rId9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cb5d786-a07e-4ab7-bc11-aa6b11dcbffe}">
          <p14:sldIdLst>
            <p14:sldId id="350"/>
            <p14:sldId id="367"/>
            <p14:sldId id="346"/>
          </p14:sldIdLst>
        </p14:section>
        <p14:section name="Untitled Section" id="{1636f679-7615-47e8-8db7-15e220253231}">
          <p14:sldIdLst>
            <p14:sldId id="368"/>
            <p14:sldId id="383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06" autoAdjust="0"/>
  </p:normalViewPr>
  <p:slideViewPr>
    <p:cSldViewPr showGuides="1">
      <p:cViewPr varScale="1">
        <p:scale>
          <a:sx n="73" d="100"/>
          <a:sy n="73" d="100"/>
        </p:scale>
        <p:origin x="1422" y="78"/>
      </p:cViewPr>
      <p:guideLst>
        <p:guide orient="horz" pos="1480"/>
        <p:guide orient="horz" pos="799"/>
        <p:guide orient="horz" pos="430"/>
        <p:guide orient="horz" pos="2415"/>
        <p:guide orient="horz" pos="3748"/>
        <p:guide orient="horz" pos="1026"/>
        <p:guide orient="horz" pos="3521"/>
        <p:guide pos="545"/>
        <p:guide pos="205"/>
        <p:guide pos="5511"/>
        <p:guide pos="4241"/>
        <p:guide pos="4468"/>
        <p:guide pos="793"/>
        <p:guide pos="2187"/>
        <p:guide pos="1791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13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1.xml"/><Relationship Id="rId14" Type="http://schemas.openxmlformats.org/officeDocument/2006/relationships/customXmlProps" Target="../customXml/itemProps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/>
          <a:lstStyle>
            <a:lvl1pPr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/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/>
          <a:lstStyle>
            <a:lvl1pPr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/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>
            <a:lvl1pPr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>
            <a:lvl1pPr algn="r"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/>
          <a:p>
            <a:pPr lvl="0" algn="l" rtl="0"/>
            <a:r>
              <a:rPr lang="en-GB" b="0" i="0" u="none" baseline="0"/>
              <a:t>Click to edit Master text styles</a:t>
            </a:r>
            <a:endParaRPr lang="en-GB" b="0" i="0" u="none" baseline="0"/>
          </a:p>
          <a:p>
            <a:pPr lvl="1" algn="l" rtl="0"/>
            <a:r>
              <a:rPr lang="en-GB" b="0" i="0" u="none" baseline="0"/>
              <a:t>Second level</a:t>
            </a:r>
            <a:endParaRPr lang="en-GB" b="0" i="0" u="none" baseline="0"/>
          </a:p>
          <a:p>
            <a:pPr lvl="2" algn="l" rtl="0"/>
            <a:r>
              <a:rPr lang="en-GB" b="0" i="0" u="none" baseline="0"/>
              <a:t>Third level</a:t>
            </a:r>
            <a:endParaRPr lang="en-GB" b="0" i="0" u="none" baseline="0"/>
          </a:p>
          <a:p>
            <a:pPr lvl="3" algn="l" rtl="0"/>
            <a:r>
              <a:rPr lang="en-GB" b="0" i="0" u="none" baseline="0"/>
              <a:t>Fourth level</a:t>
            </a:r>
            <a:endParaRPr lang="en-GB" b="0" i="0" u="none" baseline="0"/>
          </a:p>
          <a:p>
            <a:pPr lvl="4" algn="l" rtl="0"/>
            <a:r>
              <a:rPr lang="en-GB" b="0" i="0" u="none" baseline="0"/>
              <a:t>Fifth level</a:t>
            </a:r>
            <a:endParaRPr lang="en-GB" b="0" i="0" u="none" baseline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/>
          <a:lstStyle>
            <a:lvl1pPr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/>
          <a:lstStyle>
            <a:lvl1pPr algn="r"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 smtClean="0"/>
              <a:t>Formatvorlagen des Textmasters bearbeiten</a:t>
            </a:r>
            <a:endParaRPr lang="de-DE" b="1" i="0" u="none" baseline="0" smtClean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00" y="187200"/>
            <a:ext cx="2957437" cy="136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  <a:p>
            <a:pPr lvl="4" algn="l" rtl="0"/>
            <a:r>
              <a:rPr lang="de-DE" b="0" i="0" u="none" baseline="0" smtClean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  <a:p>
            <a:pPr lvl="4" algn="l" rtl="0"/>
            <a:r>
              <a:rPr lang="de-DE" b="0" i="0" u="none" baseline="0" smtClean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  <a:p>
            <a:pPr lvl="4" algn="l" rtl="0"/>
            <a:r>
              <a:rPr lang="de-DE" b="0" i="0" u="none" baseline="0" smtClean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84D35198-83BD-4EE2-9365-F2FE7479717F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900113" y="2205750"/>
            <a:ext cx="0" cy="4176000"/>
          </a:xfrm>
          <a:prstGeom prst="line">
            <a:avLst/>
          </a:prstGeom>
          <a:solidFill>
            <a:srgbClr val="DDDDD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algn="l" rtl="0"/>
            <a:r>
              <a:rPr lang="de-DE" b="0" i="0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  <a:p>
            <a:pPr lvl="4" algn="l" rtl="0"/>
            <a:r>
              <a:rPr lang="de-DE" b="0" i="0" u="none" baseline="0" smtClean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  <a:p>
            <a:pPr lvl="4" algn="l" rtl="0"/>
            <a:r>
              <a:rPr lang="de-DE" b="0" i="0" u="none" baseline="0" smtClean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 smtClean="0"/>
              <a:t>Formatvorlagen des Textmasters bearbeiten</a:t>
            </a:r>
            <a:endParaRPr lang="de-DE" b="0" i="0" u="none" baseline="0" smtClean="0"/>
          </a:p>
          <a:p>
            <a:pPr lvl="1" algn="l" rtl="0"/>
            <a:r>
              <a:rPr lang="de-DE" b="0" i="0" u="none" baseline="0" smtClean="0"/>
              <a:t>Zweite Ebene</a:t>
            </a:r>
            <a:endParaRPr lang="de-DE" b="0" i="0" u="none" baseline="0" smtClean="0"/>
          </a:p>
          <a:p>
            <a:pPr lvl="2" algn="l" rtl="0"/>
            <a:r>
              <a:rPr lang="de-DE" b="0" i="0" u="none" baseline="0" smtClean="0"/>
              <a:t>Dritte Ebene</a:t>
            </a:r>
            <a:endParaRPr lang="de-DE" b="0" i="0" u="none" baseline="0" smtClean="0"/>
          </a:p>
          <a:p>
            <a:pPr lvl="3" algn="l" rtl="0"/>
            <a:r>
              <a:rPr lang="de-DE" b="0" i="0" u="none" baseline="0" smtClean="0"/>
              <a:t>Vierte Ebene</a:t>
            </a:r>
            <a:endParaRPr lang="de-DE" b="0" i="0" u="none" baseline="0" smtClean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 smtClean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smtClean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</a:fld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US" altLang="en-GB" b="1" i="0" u="none" baseline="0"/>
              <a:t>Pedestrian Trajectory Prediction</a:t>
            </a:r>
            <a:endParaRPr lang="en-US" altLang="en-GB" b="1" i="0" u="none" baseline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495550" y="5589905"/>
            <a:ext cx="6253480" cy="863600"/>
          </a:xfrm>
        </p:spPr>
        <p:txBody>
          <a:bodyPr/>
          <a:lstStyle/>
          <a:p>
            <a:pPr algn="r" rtl="0"/>
            <a:r>
              <a:rPr lang="en-US" altLang="en-GB" b="0" i="0" u="none" baseline="0" dirty="0"/>
              <a:t>Chenxiao Tian, Zubair Ahmed, Yashu Wang</a:t>
            </a:r>
            <a:endParaRPr lang="en-US" altLang="en-GB" b="0" i="0" u="none" baseline="0" dirty="0"/>
          </a:p>
          <a:p>
            <a:pPr algn="r" rtl="0"/>
            <a:r>
              <a:rPr lang="en-US" altLang="en-GB" dirty="0"/>
              <a:t>07.02.2022</a:t>
            </a:r>
            <a:endParaRPr lang="en-US" alt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Content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b="0" i="0" u="none" baseline="0"/>
              <a:t>Introduction</a:t>
            </a:r>
            <a:endParaRPr lang="en-US" altLang="en-GB" b="0" i="0" u="none" baseline="0"/>
          </a:p>
          <a:p>
            <a:pPr algn="l" rtl="0">
              <a:defRPr/>
            </a:pPr>
            <a:r>
              <a:rPr lang="en-US" altLang="en-GB" b="0" i="0" u="none" baseline="0"/>
              <a:t>Motivation</a:t>
            </a:r>
            <a:endParaRPr lang="en-US" altLang="en-GB" b="0" i="0" u="none" baseline="0"/>
          </a:p>
          <a:p>
            <a:pPr algn="l" rtl="0">
              <a:defRPr/>
            </a:pPr>
            <a:r>
              <a:rPr lang="en-US" altLang="en-GB" b="0" i="0" u="none" baseline="0"/>
              <a:t>Problem Statement</a:t>
            </a:r>
            <a:endParaRPr lang="en-GB" dirty="0" smtClean="0"/>
          </a:p>
          <a:p>
            <a:pPr algn="l" rtl="0">
              <a:defRPr/>
            </a:pPr>
            <a:r>
              <a:rPr lang="en-US" altLang="en-GB" b="0" i="0" u="none" baseline="0"/>
              <a:t>Data preprocessing</a:t>
            </a:r>
            <a:endParaRPr lang="en-US" altLang="en-GB" b="0" i="0" u="none" baseline="0"/>
          </a:p>
          <a:p>
            <a:pPr algn="l" rtl="0">
              <a:defRPr/>
            </a:pPr>
            <a:r>
              <a:rPr lang="en-US" altLang="en-GB" b="0" i="0" u="none" baseline="0"/>
              <a:t>Implementation</a:t>
            </a:r>
            <a:endParaRPr lang="en-US" altLang="en-GB" b="0" i="0" u="none" baseline="0"/>
          </a:p>
          <a:p>
            <a:pPr algn="l" rtl="0">
              <a:defRPr/>
            </a:pPr>
            <a:r>
              <a:rPr lang="en-US" altLang="en-GB" b="0" i="0" u="none" baseline="0"/>
              <a:t>Evaluation</a:t>
            </a:r>
            <a:endParaRPr lang="en-US" altLang="en-GB" b="0" i="0" u="none" baseline="0"/>
          </a:p>
          <a:p>
            <a:pPr algn="l" rtl="0">
              <a:defRPr/>
            </a:pPr>
            <a:r>
              <a:rPr lang="en-US" altLang="en-GB" dirty="0"/>
              <a:t>Conclusion</a:t>
            </a:r>
            <a:endParaRPr lang="en-US" alt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Introduction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dirty="0"/>
              <a:t>Pedestrian Trajectory Prediction: Predict people's future trajectory based on the observed trajectory.</a:t>
            </a:r>
            <a:endParaRPr lang="en-US" altLang="en-GB" dirty="0"/>
          </a:p>
          <a:p>
            <a:pPr algn="l" rtl="0">
              <a:defRPr/>
            </a:pPr>
            <a:r>
              <a:rPr lang="en-US" altLang="en-GB" dirty="0"/>
              <a:t>Applications: Auto-driving, monitoring, etc.</a:t>
            </a:r>
            <a:endParaRPr lang="en-US" altLang="en-GB" dirty="0"/>
          </a:p>
          <a:p>
            <a:pPr algn="l" rtl="0">
              <a:defRPr/>
            </a:pPr>
            <a:r>
              <a:rPr lang="en-US" altLang="en-GB" dirty="0"/>
              <a:t>Implementation:</a:t>
            </a:r>
            <a:endParaRPr lang="en-US" altLang="en-GB" dirty="0"/>
          </a:p>
          <a:p>
            <a:pPr lvl="1" algn="l" rtl="0">
              <a:defRPr/>
            </a:pPr>
            <a:r>
              <a:rPr lang="en-US" altLang="en-GB" dirty="0"/>
              <a:t>Deterministic: social forces[1], formulated stationary </a:t>
            </a:r>
            <a:r>
              <a:rPr lang="en-US" altLang="en-GB" dirty="0">
                <a:sym typeface="+mn-ea"/>
              </a:rPr>
              <a:t>crowd group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energy  </a:t>
            </a:r>
            <a:r>
              <a:rPr lang="en-US" altLang="en-GB" dirty="0"/>
              <a:t>map[2].</a:t>
            </a:r>
            <a:endParaRPr lang="en-US" altLang="en-GB" dirty="0"/>
          </a:p>
          <a:p>
            <a:pPr lvl="1" algn="l" rtl="0">
              <a:defRPr/>
            </a:pPr>
            <a:r>
              <a:rPr lang="en-US" altLang="en-GB" dirty="0"/>
              <a:t>Non-deteministic: machine learning, deep learning.</a:t>
            </a:r>
            <a:endParaRPr lang="en-US" altLang="en-GB" dirty="0"/>
          </a:p>
          <a:p>
            <a:pPr marL="0" indent="0" algn="l" rtl="0">
              <a:buNone/>
              <a:defRPr/>
            </a:pPr>
            <a:endParaRPr lang="en-US" altLang="en-GB" dirty="0"/>
          </a:p>
          <a:p>
            <a:pPr marL="0" indent="0" algn="l" rtl="0">
              <a:buNone/>
              <a:defRPr/>
            </a:pPr>
            <a:endParaRPr lang="en-US" alt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Motivation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dirty="0"/>
              <a:t>Disentangle control factors from the experiments.</a:t>
            </a:r>
            <a:endParaRPr lang="en-US" altLang="en-GB" dirty="0"/>
          </a:p>
          <a:p>
            <a:pPr algn="l" rtl="0">
              <a:defRPr/>
            </a:pPr>
            <a:r>
              <a:rPr lang="en-US" altLang="en-GB" dirty="0"/>
              <a:t>What the benefits we can get from the factors.</a:t>
            </a:r>
            <a:endParaRPr lang="en-US" alt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Problem Statement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altLang="en-GB" dirty="0"/>
              <a:t>Using nfo GAN to fit a function                    </a:t>
            </a:r>
            <a:endParaRPr lang="en-US" altLang="en-GB" dirty="0"/>
          </a:p>
          <a:p>
            <a:pPr marL="0" indent="0" algn="l" rtl="0">
              <a:buNone/>
              <a:defRPr/>
            </a:pPr>
            <a:r>
              <a:rPr lang="en-US" altLang="en-GB" dirty="0"/>
              <a:t>, where       is the predicted trajectory,        is the observed trajectory,  c is the latent space we want to disentangled from the input data and z is the input random noise.</a:t>
            </a:r>
            <a:endParaRPr lang="en-US" alt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6375" y="2912110"/>
            <a:ext cx="2141186" cy="360000"/>
          </a:xfrm>
          <a:prstGeom prst="rect">
            <a:avLst/>
          </a:prstGeom>
        </p:spPr>
      </p:pic>
      <p:pic>
        <p:nvPicPr>
          <p:cNvPr id="8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3380105"/>
            <a:ext cx="340579" cy="360000"/>
          </a:xfrm>
          <a:prstGeom prst="rect">
            <a:avLst/>
          </a:prstGeom>
        </p:spPr>
      </p:pic>
      <p:pic>
        <p:nvPicPr>
          <p:cNvPr id="9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20" y="3380105"/>
            <a:ext cx="371613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References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altLang="en-GB" sz="1200" dirty="0"/>
              <a:t>[1]D. Helbing and P. Molnar. 1995. Social force model for pedestrian dynamics. Physical review E (1995), 4282–4286. https://doi.org/10.1103/PhysRevE.51.4282</a:t>
            </a:r>
            <a:endParaRPr lang="en-US" altLang="en-GB" sz="1200" dirty="0"/>
          </a:p>
          <a:p>
            <a:pPr marL="0" indent="0" algn="l" rtl="0">
              <a:buNone/>
              <a:defRPr/>
            </a:pPr>
            <a:r>
              <a:rPr lang="en-US" altLang="en-GB" sz="1200" dirty="0"/>
              <a:t>[2]Shuai Yi, Hongsheng Li, and Xiaogang Wang. 2015. Understanding pedestrian behaviors from stationary crowd groups. In 2015 IEEE Conference on Computer Vision and Pattern Recognition (CVPR). 3488–3496. https://doi.org/10.1109/CVPR.2015.7298971</a:t>
            </a:r>
            <a:endParaRPr lang="en-US" altLang="en-GB" sz="1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Uni allgemein">
  <a:themeElements>
    <a:clrScheme name="Unifarben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BC2A33"/>
      </a:accent3>
      <a:accent4>
        <a:srgbClr val="006039"/>
      </a:accent4>
      <a:accent5>
        <a:srgbClr val="005AA1"/>
      </a:accent5>
      <a:accent6>
        <a:srgbClr val="999F9E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V1Y1MFgya2dQV1lvV0Y1MFgybDhZeXg2S1Z4ZCIsCiAgICJMYXRleEltZ0Jhc2U2NCIgOiAiaVZCT1J3MEtHZ29BQUFBTlNVaEVVZ0FBQWlrQUFBQmRCQU1BQUFDU2tldlRBQUFBTUZCTVZFWC8vLzhBQUFBQUFBQUFBQUFBQUFBQUFBQUFBQUFBQUFBQUFBQUFBQUFBQUFBQUFBQUFBQUFBQUFBQUFBQUFBQUF2M2FCN0FBQUFEM1JTVGxNQXErL2R6VVF5VklrUVpwbTdJblplQ0tCNUFBQUFDWEJJV1hNQUFBN0VBQUFPeEFHVkt3NGJBQUFRakVsRVFWUjRBYzFjWFd3a1J4RWVuKzIxeCt1MXJVU0lod1RXY2c3RVQyQk1MaUFpa294RkRpSEV6MXFCU0VqODdBSjVnS2UxZ0Jja2tDMWVRZklwUmtpV1VIWVY1UUdrU0RZQ3BJZ0w3SEk4SUhqSVdnY1N2SzFmSTRIV1oxOUNrblBTZkRVejNWM2Q4N096NjdHUGZ2QjBWMWRYMVZaWFYxWFg3TnB4Y3Jack9mRXVFczI5U0daSnZBWjNrcUIzRjdZZzl1K3VBQ1VoL3YrTXBTbmV1THRhS1F0eGR3Vkk0dDRSUjBuZ2k0TmRFcWNYeHl3dkowOTA4NktlRDE1ZnZIMCtoTTlBdFNMRTRSbVdGN0IwVDd4V0FKVmlTY3dKMFNpVzRxalVxbUo1MUNYbmpqOGhqcytkUnpZRFR5eGxJOXlGMlV2aTFsM2d5bGppQ0xmWjhKeTZNeDhkaVhCZnZNbndaei9JQm1OMUt4OFljUm1POE1HSVM4WkE3M3hvcEVWNzRpMkd2M2oyMU1Idk1ubzV1aGR5aENkR2RKNm1yMnVkUGMzY3VaMC9VNTMyUk5SV2MranZEQ2k5Vi9NdmZsTEtkQ0xYOU05dXpSWHZFVWx0NkhOQkNpQ0sxSXI3Z3Yvb0t3YnZxVkZjMTBBS1ZhUlduT2FKTkJZY2pnY2V2bnIxaVlkV2hONnJra2ZBSng0S0ZPSHU3ZzdFYTd1N2NvWHhXY1lkRE1TSko3YjQ2dXJyZkJTSmRRVml2VGVBUzhDSzJLRHg3dTZ6UW54bmQxZXRLY0JXbkJteEZ0RmJsRm9YNHIrS3hhd0V2aEdDekNPczBNYnZ6Q04rdU0veHlEb3J1cHdjRXl2Y0xBMDREUEVzWDFlRVZweHRLZEhjVCs3M0FoMWN2cSt0eEtyOE5JUjlOdGdYeHlrOFhlbkJzODdVeExyaTZOUk5iNm5FRXA4SVpaanJoVHQxK2ZmUkdpdGRLVVFyayt3T01VUDh0S0VFWEtjQSt2QkJKRURoTjQ0eUpXRGJncVdHcnNlVGo0QnY2T2ExOCtsQXBOTm9tNEJnWGMwSzBVcUZYMndnSHhNd0VBa1ppazVxQ3I5eE5MRUowMkRhRFhqUm55bDFwQlhJMlFRR1Mwa1doYmh6VGM5YVY3TkN0T0lNbFBkMm5CYllMMnQrMUN1TFV5MkJkWVJOekhGR05kU0w1c0YwU3kzZVN3aXNrOEE0VWhqT3BEZzUwQ1BIOG5YRmFPVVNFNGtFdE83RWZWNzlLN3E2Z3NyZUtqNmswSDdGRlFrVlVNb0oyTGt5UkNKZjEyVTZ3b0hpS3VNem8vVG5tQjdJc1ZoUzFYaWN0STd3S0d3U2NTY0VkSTQvMHVNN0dFVFJqdU83RUl0WmRNMFEwZloxeFdqRjhXOXJDY0RldkVhVW1TVTVqbldFOWJveGUvQVFHNDdyTTNOc3NyNG0yb0ZZNjNJNFlhTFl2cTRncld5RzZWREF0QXIyRzVJOVBRZmNWSnlpQzZSMVFlWSsvUVBOc1dmRzVXaWlEN0dXSkZKSFd4YUI3RXB5UVZxWlpBNFdZaHFuZEVZTFF4TDR4aVJCenRZUTgwd0NKZnNBaDlPVUhzaVR0V0RKTUdsVmtndlN5b0o0VzRsMmliRW5ZSk9kTHNmQitUNVVxRVYwYXRZblFqeXluSDNJaGZ5ZE5ObzlxNXplWXVJVGRrRmFjVm1CanpKOHJTUEhOUytQRUs0UmlsblFYLzFaSTRLdGxKdW5KNlNRK29vU0xkbTBGRm1RVmhEd2xTdUJRK2ZlZnZJWXgxNDMrd2pybWZGNjRHWmwwZ1BEdVd1cU9HcVJrSFhEZW9GaCs3cWl0RkpuNldRTjdMVW1lcVk5UjBkNHZxM0ZQVk1QNFlPbHJFVEtaOHc1NlJiRVdpTkFTVHpDNGVoSHZ1NXZFbHlVVmhhWmJIdGd2eVVabExVUkJhREY4SFJ0S3dTSk9PWVR0bmRrTEMwSjJ4S2lhZVEwNFVHNXFTb2ZjbUhvNjJhbDJ5bktyOERGS1pMT0l0Z3ZTNFlENW1JSTFnd2tjMVAyVTY3Sy8wUm9XVE93eTB3U1l3SkpjQkNkS3A1ZDBzVk1BNmd0WlhSRjJjb2NjeVcwS2JMb05HT21TNVRFMGRhV3RRNE55VWNmWUF2MmpWV0xpcmNCeHNDSFhOY2NaOGQwZEpqQUtTVGN6aGI5cFZhVVZ1RDBHZ0ZCL0tFTHJNeVNtbFlNaEdOYkJrcDlWU0tmOWRtMDM2UFVyUk9sR2RESlBrUWFiRG82ekplRDREU3RMd1JGYVFVYmNhajRlMkFmRGlxZS9mRUhaUEFWblh1clJXTjI4RkVieHRKdDYwVHBTVXFrVmxGbVdOZWdzTGNRdUtLK3RPL2liQVdodWF1WWJZTjlPeGp0SE1Oa2pkYWtiT0tiN1BacXpJNCs2TWdOa0V0cjJ0TkxVUFNrUk9wVnAyY0Zja3lXNlBpWHZMYkNqOW5Lcy9kNkQ3eDhvT2FUT2ovMFB4NSsxc3I3OUhUb0w4SnhIK3pYZ200dFpxMno4TFlMeks0MGhkRjdQd2FmcUlYc2lJUk1TdUxrS0pFNm5ZajJ5NWplaHIzeHNHQnI1UVZrWUo0NHpWSUx2VDRKUytXVGJNdkQyQkx5b2l0SDRNOG40dFlLbzdyZmU0OGgwOWdESDN5aWRpU0p3S2sxWk45KzlvQmN0V0ppZ0RNaGJ0MDRYdGZvbGxhZUV5ZS9jcHh2ZS9xSWFkU29GNzdTYWRCb2V6V0M0YkhJYWpydzZWRld3dFFtVVV2M252eEY5cy80L1BMMTY3L0c5bCsvZnYyUERVa0t4MFIyWTg4NnFYQXJCZ2JnRy82akd3eHVhdVZwY2R5bXlYSzZ2aEZhcVZISW4rWllreXJzQkRmQUlGRFBKWXRBSElwcU1BM3prTTZ6Rk1GbVFoVzdPell3YVd4b0JXYXdGQ0oxMXBLUUNVYTVFQnJGL0NZM1JxTWNXd1ZHQS9GWHh1YzBZbWVIUStRamcwcFdBZFNxVWhycmpJR2hsVTZreWNvOW9Wc3dNS01COVAyUmwzd2gzZ09mMldVSXhxMXZFMXJaUi94ZFl3aER1ejkvS3ExOUxYMHRNc1pWWTNZeHd4cXNLcVd4emhod3JhQU92UlZNM296ZFEvV2FBY1VQbDV5eWFhcllCNWhQMUNnek9IS2VpZDAzNUh6UzAvV3dLS1VkSmkwSVlOaWtKV015c3l6Y0FmMTFBejE1d0xXaTZqZTFESzJJendTRXBuL2ptZmFFdW9ubUI4UEIvYjVtM3plU1JZaWdsQkdudFc3cXloYWxxN3pWbWRmbjhLQy9DUWFtRW1Nb0FZQnBCUi9sL1FHTTR2cGJ5ZWpPakVyTFpyaXZEZnhOVzYwaDU0UE1RS3RKeldSMDdzR2k1SGFTVHFqT040T0k3NlZlZzVCU2t6bStrU0dDbkdKYVFYRFpDTUMwYTZzU3dYck9xbGhiTjZNM1ZMbWxjWDJRcU1hVFNJMVFWRzlnZjg5NzI0cEpuTkVPcEFwVEJnNU42R3V0WUgrandnUTVwVVlDTG9GY3VXMGxxMjZDbkhKSnI0R3docGIwVE1HOXFxdzZTcnFkVkRQSHZmQlZTSlhudTVKYUsvQmJjblAzRUdHR3RhWXltZ2hUOElqVEF2dnpEOHZnN0l0VFU5SnEraEhCdmJBRHVjSURZYTZ5Umxvck9FREwwYVNiRVFvamxKSm9SejM1TUxSQ09mK2FuRG5QWjZ5V25hRVYzQXY3a0tzN1hCNnRGYy8yNXBtTDY3YXA0QVF4WDBTRnAwWW1nV0ltY2V5bGdVY0VlNm0yTW9Gb3BXNW8yZXlWVmlqdnU1YU55MmFuWTZhQ0Y5akxHZ0VKUzU3enF4ZU0yWXZYc210V3Jxc0pkMTUzOExXc1hEbS8wZ28rUjBvVldOUFZ2VDFyaHpCamFLVi9RVzRsVnN0MlVyVXlHMVF5Y1NMU2I0L3E4eW10TlBQRnJIRGhRa0lxNHZOTmdwT0tIVEhGczhCT3JKYWRycFZCNEpZSDBFcDdxQUJLSzl2cG1WdWNTTWZNVlFJRXcxYXFvMUNMMDg4TldiUnIyVTZhWDRuZUY3YWdGZWIvVWhncHJmZzZCS1dnYXZEOGNVTVBaTS9qM0x3a2FrK2Y1bmRja3VxUVp6KzI4Mmt4cUI3NkJ3b0RadW1CT0pScWZ6VVlTYTFRbHI5a3pHUU1FaTg0WEN1SjFBRE16U0dEdVRHMUdRdDFLVnFSN3d2cExoSlBwUG9XVEdxRnN2eTJ3VEI5OExQRXV6QlBVS2dZRjZNR3o5aE5KenJlRE02OXRUQWx0MjNLKzVzUDBXSW0yN0Z5UWFrVkNsa05pMEhLMFBYRGE3TTF6VDh6M1prUHJIbjZSbC9iaHZGeEthMjg4bFI2VXRrenl4a2d0NTE0TzlUdkMvY2cyaUZuUy8yZWVOTUFTYTFRdW1KTXBBOTJyQnc3eE1UbFNaOFAzQjdpNmNwMFJqMElOTWFxcjNpVzZUdk9wcDNXQmVMcDk0VlUrbGtPUmRaLzY5YjdSNmtWN0s1K2RhYlJFM29WWDM5Nk5tM2NtVnRKaDlmNVo4eDgyUHJnalNNa1RteGRqc2o2MkFwZUphV1pwclh0QVRaN1h4aStGR0kwcUZ2NWtRbVFXZ0Z5b2dtWTJEUzZxZXJCYzRkc0ZvNnByWWFiNDZRclk5Ulh3TlRPRVZvQ0themQyUHRDQ2dSRFA2blVDazVRM0RYYnhHbGM4dllsdUg4a2UzZ2F0YmpPQmFVcmtOb3VJaVhXYmZuN3doN1VrbW0wK0RCU0svaFF5Z2JZWjQxM2IycmxkZGJZTkFUVXZQeUVzOHR3QytzaSsxaTJpRTBtWEZ3bWVQV2dEcTFzV1l2c29kUUtESXRycFdUNlpMMnE0aTNKUVlVZEdmUExtVlMyNmtxMDgzekNxOXQ4NXVOKzNxMXg1NE0xTVZYYU1rcXQ0SExIVDl2TlFDdlRMNzNEeG1jQmFNb0lNL3p0RklYNVEzdmxlWXdYNDlzT203MW1zZHBoMGRIQkM1dmhUazlwcGNOamtPdXRFV1hrU0Z2MDFNMzF1MnJRNHp2Z1hHSzJSdWxLUStHZFk2ZHAxN0tEcXJyRnV1SWIyMGVHUEt3Nm9MVFM1L25LVHBDOVVyNXJWUXlteEVNbkw0ZDc4UzNURGxzTWxYS0NjOVNGSnIwWE53eFV2OW9hZ1hyZnRlSklGZEkxVEJSN3BMUUN4N1V1SjZmRHI4alNUY3JTYWtjY2UrTDJmNEQ0VllaUDY1cmlMYmtjZlhzZDhGZStvT1lMNnhnR0hsSHRHZWZGY2Y1aEM5UER4K295RWFadlhENWtRK29xclNDMTdNcTVzQlFSL0x5RUJSYk16b20zcjFXZzZ3ZXYzN0FMcG52YWRDcCtQQ1g4aGJncUhwUDBDM3Y2bGhrUTRXMHRDRWJ1ODlBQkQwSE9sd2pBSW92YnUxMHpmaXVFVlVvclRsMGRnUzlHM2dRWEY4dHJCcjlHSmE5QlRRVWprc1dwUnVOZlhyL2ZwOW1UUDczNFNqQVIvSEg5SmFkbTJaMmVIYnVYNURmcnpHaWYvYTFIc29oakZUWCtoZTJrZHZ1K0Z5T252SE1yL3RzenJSV1ZoajB2UGgrS1NUZGY4NElRM2d1ckJEZENGdkM5OERpVEw1S04rYVI1Skp3ZFk4dkcxZ1JiaUxKQXZGYXlxSGFYdGlwcTZqYmpTNGphNzk0V3ZwakNSQ1g2V2l2T2srSld3M0crM2hPZmxveHhBblY2QXVCc2VCMFBiTWlLVGhBdzBEMmVLMWZ3NitVckt4Ny9CdlRlS2wxTXR5VGhncDdZdHFNWUtYeHZTY0cyangrNEV2eTZXb1hMbmxnQjZPcVZGWEhjQ05EbW9ERCtaZUVBeUxUaURJUzQ0akZyY3hacWo3ZldBclR3VHovYUdmSlhuMkp3ZE1Pdklab3dOdklQeUpyMkdhU0lMczd5VW96T2REeU5pK0V3d0NTQ0JNOHFnaW11RmVjclQ0aUgzOTFnUy9ERnJqVTJyQitHZzVsUFh2NGRBMU9YZm1tZDN1YVFJU0o3YnFkampEV0RXbllDU1U4SDB4eFU5N3AwWUN6aERhMGtFR2xoVVo3V2lsM1QrS3BKbkZ2Y3ltRXdoYmJGaEhTRmdsRGNnTkxaK2h1MEFnYkQyekN0TlBjNWRucC9rSGs4V3N0a3B2eEtrVTVwaEpsK1BDM0M2bGFDczBrbDZsTGV5NUtTRUhHWVZqWVBVd2thRTM1bXV2aDNVTkdSMzFoNGxzRm1yT1pFMUNic2lKTEZvdko0OEExN0dBeHZ3N1RTV2VmWXFmMUs0cTRaNk5WUnR0QlltVHJvSkI3YkhMS1lGQ2RpOTVOaFd2Rk1BbW1qY3F3bVptTWFkVjE3Y3VSeDVSNzZ6MHQrc2dmcFpOcHRuRmVMeGZKd2RvaFdTam56MFphK0xzUzVCaERrRnZuTUxtVzlDYTVUZW9tb2xraHl1REFtc2ZpWHhvWm9wV3lGTEpPY0h0RVg0YlBiMUdocFJEWXgrRWZjZHZodmtqZysvVlJnbEZZRExiTU4wY296UnlaNnlzaU4yV0FNc1o5VVpZNWg1UVJRV1dzWk9aS1ZxTXZWdnM1dUpTampDWlBic3FhSGFLVmo0MXZMbytGc290c3pjR001Z1RFNzRvQmVYeXpocHdOcnlldnF5U2NyR1RrcGtjcldTa1craDB3aEtNSDlwQnhUVG9iUFdFNWdUbzgySXEwYzRJYlNTRjVXamgySlpMd1FtcEJJWld0bEtxZGJHVjRrd0YxNnczRytkNUFsWHY0NXVPN0hrSHlsU3VmZnlVOHJUS1JtUUUrM2JLMTB1aG96b3pjWGZYMDVBeVg4OFFOZEVvdG9ydmdZdlZWWVNxUFZUN09pcEFWVnNpeTZKT3FXcVpXNW5BZW9OZndjdDZqOFZWSmxEaTNBZUwzTjA0YmJPVTFkTzhPckdLbFk0UVFTcVgwVVdGYzVXcVpXNmpram5GbnQ1K1JWZjVPaTVVU3F5U3U4bkowWlQvaXh5TUhXRG5MbVdWaUNlTlpBZmFyTlZ2T3FFd2VIL2Uvbk0vaHk1czB3SkJWVVUxdkxjUjVqUXViK2ZQS0hqS1d6NmFmTFhqVkxpVlJ3U2RRem1iYWkwVEo3VWZFN0cwZXNvUnJYenNRcGNuSWJKZEY4TGFpWHpadFdYSUJXclA4Nmt5eExFMWVDaGZ4bW5VeGtCT2lDYU9mRUxnbjRwOEdhZ2QyS3ZYODBwdk1NbW5uQzREd2NmZWVSUE9RS3d0bk02Uk5od2NkTzJmcE8yOW4vdjYwckRuTjhFTmUvM1J2aFA3N21vRGdFcFpMbGRveTFPK0p6MFUvQkZIam1uYW83WnNkOVY2NkZDemNlM01pRmVQRkkvMTRwNnFmRWliTC9EMkpOV2xhd3NsVnJBQUFBQUVsRlRrU3VRbUND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dWNTBYMmtnWEYwPSIsCiAgICJMYXRleEltZ0Jhc2U2NCIgOiAiaVZCT1J3MEtHZ29BQUFBTlNVaEVVZ0FBQUZnQUFBQmRCQU1BQUFEVGRyeTBBQUFBTUZCTVZFWC8vLzhBQUFBQUFBQUFBQUFBQUFBQUFBQUFBQUFBQUFBQUFBQUFBQUFBQUFBQUFBQUFBQUFBQUFBQUFBQUFBQUF2M2FCN0FBQUFEM1JTVGxNQXErL2R6VVF5VklrUVpwbTdJblplQ0tCNUFBQUFDWEJJV1hNQUFBN0VBQUFPeEFHVkt3NGJBQUFEeEVsRVFWUllDWldXejA5VFFSREhCd3VGVWdwTlBFclNCdlZpMU5lQUZ3K21UZUJtWXZrRFRHaU05NUw0QjhCZGt6WjZJakZwajk3Z2FPS2gxWXRIbW5qd1dLNmVpb0Q0Q3gyL3MrL1g3dmE5dXV6aGRXZm1zejg2T3p1elJJNnQ3Y2dKTnZydERtZVozYWZPTTd2UGZJVXYzT0VoLzNXSDkvbmNIUzV4MlIzMnVPZ01GNWk3enZBODg4QVpudUlUTjNiRzQ2QlYvajlnTVdTNVFsamgrcjJOamZYVkZmNFdqY3g2b2x4ZmhaMG90N2MzNHZPOXZUYlJValNRdjBmd1hLajg2YXRDTjg4L1gvWTNkZU5hTjRJTEwzemR3MjFmcGJsNVZ1YUpwMVgyYWFqdURvTFJjUE5SMENWcXdWS01KTldCWjI5RkdnaU5TT2dBTGtlUzZ1VDVBbjhvYUlhYkZ3QmJVVFhrZ3hBbE1xSlpObTNkc2ZxUG1DVXptZ0diMXliUHV4cHNSbk1KOExabXBaRStNZlg0V0ROdUFlNXI4cXpwbktwaHZBSTRPQ3cxcEhtbWphU2M3bVlpT1Y3dFJ1YTgrenFNLzkvUVpCd1JuOFp5NW1RUUMwUjIwcWlEam9GRDAra1pQMmtzZElNWjlnSHZoclBsVGM4Z01OVVdXeUd3QkxnY3dpTnQrNkpycXVQTlJVdFBBUTVqZjFZL2FZSDNsWnZ6a2V0bkFIOFZBMXJUVG1zOXRlaFd4VGZqNjRIMmhZSVhhMzNOaUd0RUJkNzBKWHhiZ0x0S2VuWFNqclIrcHlsWDhjbXZXRHNFWEZOaTNmUWJkSFA0ZzR2YVhTRzVSbjhFbnRLV1U0UHhLZkd5ZHpNVThJdWJFM2hUV3k2MFo2K2VmZ3o3OG90Z1VRYytINStOYnJiNkpkQU5vcTNRZ1piWkZIY0FIOEJCTlZPZExFbElIOVBMVTl0dmlUVGlFSW1tZmlmUmFDdFJGdmtpeVc4MnFPUXE2SktWeEJKQlVZNEFPL2xONEE1WUo3OEpMQWRlazQ1TGsvaHZ1SURDd05HT0pRbnc4QkpieGszamhJQkwyVmNwQ09nVXM2bkdMU3liR2toUHRmeXZHU1dERlRWWmRhRWMwNGxCcmtwWEVkb0gwZFhYeEtnclVUZUlwS0NEWXRPMWRTSm5rdHc4WTVlYVlHUW4wYzJmeHhaVCtNNWwzTnk3akp1clNXNE90bWovU043bzI4bzBXWXJzVVpyUjFvdWJHN1l5VFphMGtXWWIwemVaalVJcHdPT1ZSMk9jS0FwVm94QXE1alZ2OElNeCtzMjdaYkNnMzcvOUVodHoxU0xWeDFhVDRoTTJMY2tzb0RyMXJJcEloTVMxc29aWDNOcUt4MXJOM3E4UUhicG1uU3BpeUxOTFlyeExvemVQYW9pTDBqV1VhVUlHMjhmTElqbEU3VUdkc3ZYcXNnRmQvblNFQW1PL0kzWEE3cGVNaDVSdE5XV0ViZEhVVEpDUUhUWW5tRTNUOUNYU0t2SnE5QjR4WjBtU1duN3BUektONnp6M1cwbUl4bTJpWjI1bjZEK3hKWjRjV2tjU1hWWjdTRTRhc3lQUHVTbkgwdEdTU2lEeDVOTFVDKzJ3NjRMS3E3SlBpMk0zTm1Yc0FyYlIweTVsQ3VhcmM5V3p3N1AyUkVRekxuNjRqVlBSMmo5VGdQRHlQcGE4aF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dGNTBYMmtnWEYwPSIsCiAgICJMYXRleEltZ0Jhc2U2NCIgOiAiaVZCT1J3MEtHZ29BQUFBTlNVaEVVZ0FBQUdBQUFBQmRCQU1BQUFDb1VuNTRBQUFBTUZCTVZFWC8vLzhBQUFBQUFBQUFBQUFBQUFBQUFBQUFBQUFBQUFBQUFBQUFBQUFBQUFBQUFBQUFBQUFBQUFBQUFBQUFBQUF2M2FCN0FBQUFEM1JTVGxNQXErL2R6VEpVUkhabWlabTdFQ0tTSXFuZEFBQUFDWEJJV1hNQUFBN0VBQUFPeEFHVkt3NGJBQUFFQWtsRVFWUllDWlZYTzI4VFFSQmV4M0hpUjg2SlJFRkJKRWRPRUIyT0NBVVNBbHZDSmNnUmY4QVdQNENrb0xkL0FNZ3U2TzJld2lsb29Ea3JCUjA2UzI1b3JGaUlpc2JFVGdpUXdEQzdkL3U4eS9udUN0L096UGZ0NDNibTJ6VWhNWjVoREN5RnRpL2pFVklBOFliSUFjUWJZUW11NGhHbThDc2VvUXZuOFFnRjJJcEhLTUZHTEVJZW9CT0xrQUdZeENJa1lCWWR2MW9DNzltTlJrcHpQQWdDRHJoOXYxcmR1MWVFMjZ3VDdpaENBMjFyUEc3RCtYZzhGQU9zaXo3Z2dqbWxvK1dDakczSXZOdjA1dm13d1FBWngrMWk1NE9MSi81dGNGZjJ4b3NUWWlQanltV2pEN2VoSlVKZTR3QVIvNlFUSjNVcDU0emJzQzlqYml1SmhCL1NtWVQ1UkZwQjIwQS8zbThKbWNLUk5FaFFOVmhJbUV0TVRTdmh3R3F3a1hISUdRbHRBQkpZRFZNa2JIQ0NmY3BiN0cycnkrT1JaU1Q4OVl3MERMaWJ2Y3VHelp3clNQamp3YnA2eGVQNldsNUVmWldBNS9BS1ZOUUF3YjcyTllkcjlIR0lCbXMyei9Ud05hSjBnb1FLUmFiZ2tVNUl1cUswMXRIZENTUXdMZms2SCtxUmRWZVUrajNkamZJSmRMdnlwYnQ2Z05SWlI1YXZyTXZJd0w1SHM0bEI2TEp0eVBGdktLSmRKTFNJVmZacG5NMVVyTGtya0Y1akNRbTdaRmttQ0FlMDZjZkkrLzFaSkZ3UTV5ZkhpWGVkbHY5ekpaZTlDTllWWENVQ0pDNkxpMDRIYmJhRGpFS1FyQmRnczNSSERDZ2JUU1JBVDlxaWxib3gveVFNcFVITGxPNUU1TWNvMDhVOG8wd1hFNWdhSFViQUNjZ0JMbUpEV0lzYmVhd2hVYWFMNFpoMmlJOXp2RnJsQ3lURU9Hb3c3V3hrTktKTWhtRXc3YVpJR0VRbEpEQzlxRGdwR2g1T3RiR2lxRGhGVFk0c2sxUDZZY1A3RmRFMlU3czJFanJDRjlidzFPNEVDVmhlRVI1UDdZUTRhWlJVN2JObW84SFZqb3FUTHZVVU9mWDc2ck9oMjBjWkdWN1RkZEJmMjlWSzZWRFVyb3VFbGhKaFRVYzkvcGhIcWgwVnB5MlQwTlJQTUx4TlNMVnp4Y2xnNUY4YURrWHRtRGdaWWIrcHFwMkRjNXI0SVpvbm9hWjBFd2s5TGV3enJKcXFkbFNjdG53WXpUSFNDbit4T09YTFdsVlNjVElPUmExN1FsNFkrMTVBeHI2QlVjMXZab2YwTXcwVXhPcnhUa3VhMWxzTXF4K0p2S0lPcGVvczU2d203azVmM3RNS1EybTV5YnY0ZnN3Y2NIYnJvNWVDbzFPczlJb1hMN2hSNWFaVTVoNlJnazZQNUlBZlkvM1o5bDcxQ1Y1WHhVWTRVRVJYZGE4SU0zZmhHYngxcllsYkM1OUl5RHVKcXJPa3Jpa0V5MExkQVMwNC93bDZMYS9jSUtRZlhkeUlSYk9ncE8zTHRYMnpRUDRCSWF2NlJvVVRhQlNsWnpGSVJad1l5YWJHQXR0ZDcwOUNZRERJV1Z0VVVBWUpaYUZudU1KTkZKNUpPTUtJQmwzdERZaHVObW11cmp6V25XRldnYTZaNW1ERUIwWGhpSkQ2YmtRNE95ZXhNZ3FkeUlRc3ZSdXdISXhJU1ZPVldvdFJFQ2w2K3JRckVidW5NR2RHY3ViMVBaUStncWZ3TEJSaEJsOFgrUjMwUHpiOFB5T1pFbFVK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Vorlage_FIM_EN</Template>
  <TotalTime>0</TotalTime>
  <Words>1449</Words>
  <Application>WPS Presentation</Application>
  <PresentationFormat>Bildschirmpräsentation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微软雅黑</vt:lpstr>
      <vt:lpstr>Arial Unicode MS</vt:lpstr>
      <vt:lpstr>汉仪书宋二KW</vt:lpstr>
      <vt:lpstr>Apple LiSung</vt:lpstr>
      <vt:lpstr>Baoli TC</vt:lpstr>
      <vt:lpstr>PingFang SC Regular</vt:lpstr>
      <vt:lpstr>STHeiti Light</vt:lpstr>
      <vt:lpstr>STFangsong</vt:lpstr>
      <vt:lpstr>Wawati SC</vt:lpstr>
      <vt:lpstr>Yuanti TC Regular</vt:lpstr>
      <vt:lpstr>Vorlage Uni allgemein</vt:lpstr>
      <vt:lpstr>PowerPoint 演示文稿</vt:lpstr>
      <vt:lpstr>Content</vt:lpstr>
      <vt:lpstr>Introduction</vt:lpstr>
      <vt:lpstr>Background:</vt:lpstr>
      <vt:lpstr>Motivation</vt:lpstr>
      <vt:lpstr>Motivation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Andrew Rink</dc:creator>
  <cp:lastModifiedBy>charlie</cp:lastModifiedBy>
  <cp:revision>5</cp:revision>
  <cp:lastPrinted>2022-02-08T13:59:58Z</cp:lastPrinted>
  <dcterms:created xsi:type="dcterms:W3CDTF">2022-02-08T13:59:58Z</dcterms:created>
  <dcterms:modified xsi:type="dcterms:W3CDTF">2022-02-08T13:59:58Z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1033-3.0.2.4882</vt:lpwstr>
  </property>
</Properties>
</file>