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FE01-6959-4972-04EE-E901E9C2C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BF0C-93A3-19F2-F449-3EF1B2F52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F2CC-A717-8460-AAC9-3641DEC1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0E8-9EC3-43B9-9685-E54107C0F93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0B7AF-8918-0693-4339-68FAD64A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7F2D-E2EA-0640-AABB-ECFF9AFF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60A8-6493-4DE9-ABC1-CA2D1A5AE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2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2C82-1158-9136-FA6C-8C4475C3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A0460-9E7D-EC5A-E1B1-32BDC76F2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F786-FF2C-3C36-8A0A-D0A1F9C3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0E8-9EC3-43B9-9685-E54107C0F93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5F66D-C5BB-8D7B-72CE-62B9A97F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9A95F-F8BE-CC5F-C698-15BB5ADE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60A8-6493-4DE9-ABC1-CA2D1A5AE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6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1F787-2CB0-9D26-4A94-21002D4B4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FC6A3-9A7F-406E-9300-376605120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BF85-04FE-BED2-EF13-0D534E49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0E8-9EC3-43B9-9685-E54107C0F93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22E90-B4CB-0DB7-A62F-169AA78C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F187-E659-6DBB-1CCF-181BBD97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60A8-6493-4DE9-ABC1-CA2D1A5AE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8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D66E-C7B1-A634-D9F7-3F39D80B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EDBE-1F6C-1B90-893B-C317176A6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C60B4-A8FD-C649-F1C1-9A0C17F1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0E8-9EC3-43B9-9685-E54107C0F93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55CA9-4AC3-DF22-EB9A-DC8208FE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6005B-714E-3B35-0A0E-2AB9B311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60A8-6493-4DE9-ABC1-CA2D1A5AE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9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17B2-BD0C-40B8-BF9C-C1504C10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EB69-41E4-F249-C9DF-19ED48EC4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323B4-8552-ACAF-E6C4-D2DDC732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0E8-9EC3-43B9-9685-E54107C0F93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C636F-2BC7-6C7D-A937-6AA8ACEA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BD41-D5E2-7651-B056-97A002D7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60A8-6493-4DE9-ABC1-CA2D1A5AE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EC85-DAF5-A4A2-1792-50A5FB3E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B6D80-825D-E678-4B34-1FF7FC407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60348-566F-EDD6-475D-E5B2AEDF5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62A8-B2B0-1A49-AE28-EB812719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0E8-9EC3-43B9-9685-E54107C0F93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D405C-F454-AAC1-8A11-7241E349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025C8-C466-3299-D1CD-41727C14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60A8-6493-4DE9-ABC1-CA2D1A5AE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DAFE-6C97-CD28-E666-A6C087DE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FBB28-2D8F-0493-31BE-ABB7AE6BA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CC3B6-57A7-6565-DEDA-22EE701B9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8FC98-ED62-BDE1-A057-08822B36E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6CB6D-1228-9360-4A78-54693E7C0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3C44C-2592-5309-57EA-07BFB182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0E8-9EC3-43B9-9685-E54107C0F93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25B05-DEA1-ABC8-6575-759C7F36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F6AED-F9BB-EDD7-6082-F7459F3B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60A8-6493-4DE9-ABC1-CA2D1A5AE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1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9BD-6AA4-51FA-C79B-21F81E93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7A1DE-851D-C144-C5E4-772C2C67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0E8-9EC3-43B9-9685-E54107C0F93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60054-201B-454E-6353-8421665E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1905D-A159-9AFE-0789-BA158136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60A8-6493-4DE9-ABC1-CA2D1A5AE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9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2ECE6-D239-64B8-5294-2BEB7C8A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0E8-9EC3-43B9-9685-E54107C0F93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F3C1B-45CE-00B7-C23C-3F40F02D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91EED-5EA6-CC63-0391-82768D3E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60A8-6493-4DE9-ABC1-CA2D1A5AE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9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2F87-36DF-369A-A1C0-F02B837E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D3A19-04EB-1BCD-F119-927AC3F5A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720A5-13C3-C08A-F206-1330E210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1E2DD-AE87-3ABB-180A-8980E486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0E8-9EC3-43B9-9685-E54107C0F93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DC03F-0DB0-4B47-663E-C91D9BE8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B1028-04FB-0B57-1D64-0D21D03B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60A8-6493-4DE9-ABC1-CA2D1A5AE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6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4190-FDB7-18DA-9B0B-3A8E1F87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49F15-7F16-0BDE-2BD6-9159C272D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B6E1A-946E-40A5-1D69-F5AB3EF34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02F08-B36F-C4CE-718C-E5FD41C6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0E8-9EC3-43B9-9685-E54107C0F93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85224-3CBA-87FE-C96E-0B4BC226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7C366-A211-0BFB-CB7B-55BF152F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60A8-6493-4DE9-ABC1-CA2D1A5AE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9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CB149-082E-8FC8-E118-0C46080B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8B900-FD1C-E3B3-3F00-1B0B2056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F359-D5DC-DD98-920E-AA000670C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4000E8-9EC3-43B9-9685-E54107C0F93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CAC14-C053-7C40-ADEC-E38D73E25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80690-0BC8-96B9-DFD2-AE3196D19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F960A8-6493-4DE9-ABC1-CA2D1A5AE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5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aph of a graph with blue squares&#10;&#10;Description automatically generated with medium confidence">
            <a:extLst>
              <a:ext uri="{FF2B5EF4-FFF2-40B4-BE49-F238E27FC236}">
                <a16:creationId xmlns:a16="http://schemas.microsoft.com/office/drawing/2014/main" id="{01492D0E-E4DE-BF38-83C2-B936E1A4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3361" cy="3272589"/>
          </a:xfrm>
          <a:prstGeom prst="rect">
            <a:avLst/>
          </a:prstGeom>
        </p:spPr>
      </p:pic>
      <p:pic>
        <p:nvPicPr>
          <p:cNvPr id="17" name="Picture 16" descr="A white sheet with black text&#10;&#10;Description automatically generated">
            <a:extLst>
              <a:ext uri="{FF2B5EF4-FFF2-40B4-BE49-F238E27FC236}">
                <a16:creationId xmlns:a16="http://schemas.microsoft.com/office/drawing/2014/main" id="{0E09CF45-6E81-53D3-A4D4-288128183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10" y="3429000"/>
            <a:ext cx="4575147" cy="3190078"/>
          </a:xfrm>
          <a:prstGeom prst="rect">
            <a:avLst/>
          </a:prstGeom>
        </p:spPr>
      </p:pic>
      <p:pic>
        <p:nvPicPr>
          <p:cNvPr id="19" name="Picture 18" descr="A screenshot of a data set&#10;&#10;Description automatically generated">
            <a:extLst>
              <a:ext uri="{FF2B5EF4-FFF2-40B4-BE49-F238E27FC236}">
                <a16:creationId xmlns:a16="http://schemas.microsoft.com/office/drawing/2014/main" id="{C7CA6045-4CE4-976A-3662-2BC20A8A2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08" y="68838"/>
            <a:ext cx="5106833" cy="2486806"/>
          </a:xfrm>
          <a:prstGeom prst="rect">
            <a:avLst/>
          </a:prstGeom>
        </p:spPr>
      </p:pic>
      <p:pic>
        <p:nvPicPr>
          <p:cNvPr id="13" name="Picture 12" descr="A screenshot of a data set&#10;&#10;Description automatically generated">
            <a:extLst>
              <a:ext uri="{FF2B5EF4-FFF2-40B4-BE49-F238E27FC236}">
                <a16:creationId xmlns:a16="http://schemas.microsoft.com/office/drawing/2014/main" id="{F77214C0-66F0-763F-8D6C-3BD114EC5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53" y="2508583"/>
            <a:ext cx="4575147" cy="43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1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Tran</dc:creator>
  <cp:lastModifiedBy>Charlie Tran</cp:lastModifiedBy>
  <cp:revision>1</cp:revision>
  <dcterms:created xsi:type="dcterms:W3CDTF">2024-12-19T06:28:09Z</dcterms:created>
  <dcterms:modified xsi:type="dcterms:W3CDTF">2024-12-19T06:29:10Z</dcterms:modified>
</cp:coreProperties>
</file>