
<file path=[Content_Types].xml><?xml version="1.0" encoding="utf-8"?>
<Types xmlns="http://schemas.openxmlformats.org/package/2006/content-types">
  <Default Extension="jpg" ContentType="image/pn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media/image4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handoutMasterIdLst>
    <p:handoutMasterId r:id="rId26"/>
  </p:handoutMasterIdLst>
  <p:sldIdLst>
    <p:sldId id="256" r:id="rId2"/>
    <p:sldId id="257" r:id="rId3"/>
    <p:sldId id="258" r:id="rId4"/>
    <p:sldId id="263" r:id="rId5"/>
    <p:sldId id="262" r:id="rId6"/>
    <p:sldId id="266" r:id="rId7"/>
    <p:sldId id="267" r:id="rId8"/>
    <p:sldId id="264" r:id="rId9"/>
    <p:sldId id="268" r:id="rId10"/>
    <p:sldId id="269" r:id="rId11"/>
    <p:sldId id="271" r:id="rId12"/>
    <p:sldId id="273" r:id="rId13"/>
    <p:sldId id="272" r:id="rId14"/>
    <p:sldId id="265" r:id="rId15"/>
    <p:sldId id="274" r:id="rId16"/>
    <p:sldId id="275" r:id="rId17"/>
    <p:sldId id="276" r:id="rId18"/>
    <p:sldId id="277" r:id="rId19"/>
    <p:sldId id="270" r:id="rId20"/>
    <p:sldId id="278" r:id="rId21"/>
    <p:sldId id="279" r:id="rId22"/>
    <p:sldId id="280" r:id="rId23"/>
    <p:sldId id="281" r:id="rId24"/>
    <p:sldId id="282" r:id="rId25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  <p15:guide id="2" pos="7256" userDrawn="1">
          <p15:clr>
            <a:srgbClr val="A4A3A4"/>
          </p15:clr>
        </p15:guide>
        <p15:guide id="3" orient="horz" pos="648" userDrawn="1">
          <p15:clr>
            <a:srgbClr val="A4A3A4"/>
          </p15:clr>
        </p15:guide>
        <p15:guide id="4" orient="horz" pos="712" userDrawn="1">
          <p15:clr>
            <a:srgbClr val="A4A3A4"/>
          </p15:clr>
        </p15:guide>
        <p15:guide id="5" orient="horz" pos="3928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482CBC"/>
    <a:srgbClr val="2E2E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309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92" y="844"/>
      </p:cViewPr>
      <p:guideLst>
        <p:guide pos="416"/>
        <p:guide pos="7256"/>
        <p:guide orient="horz" pos="648"/>
        <p:guide orient="horz" pos="712"/>
        <p:guide orient="horz" pos="3928"/>
        <p:guide orient="horz" pos="386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4" d="100"/>
          <a:sy n="124" d="100"/>
        </p:scale>
        <p:origin x="4736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CD45161-7B65-8613-3408-0B183DB55C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1D6E0D0-AE4E-69F4-7C0E-F1F99EE53FB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4B31A-2531-4603-93A5-D43777296E0B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2900333-A686-DA6E-960F-2DDC0DBE963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89413BD-595E-84D7-205A-8A97B791D3D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F0D6D4-548D-49A4-9959-DBDE0AB8B5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5101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C0EB142D-9574-4384-A5E6-34C00A42B34F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custGeom>
            <a:avLst/>
            <a:gdLst>
              <a:gd name="connsiteX0" fmla="*/ 373694 w 12192000"/>
              <a:gd name="connsiteY0" fmla="*/ 254634 h 6857999"/>
              <a:gd name="connsiteX1" fmla="*/ 289383 w 12192000"/>
              <a:gd name="connsiteY1" fmla="*/ 338945 h 6857999"/>
              <a:gd name="connsiteX2" fmla="*/ 289383 w 12192000"/>
              <a:gd name="connsiteY2" fmla="*/ 6519056 h 6857999"/>
              <a:gd name="connsiteX3" fmla="*/ 373694 w 12192000"/>
              <a:gd name="connsiteY3" fmla="*/ 6603367 h 6857999"/>
              <a:gd name="connsiteX4" fmla="*/ 11818307 w 12192000"/>
              <a:gd name="connsiteY4" fmla="*/ 6603367 h 6857999"/>
              <a:gd name="connsiteX5" fmla="*/ 11902618 w 12192000"/>
              <a:gd name="connsiteY5" fmla="*/ 6519056 h 6857999"/>
              <a:gd name="connsiteX6" fmla="*/ 11902618 w 12192000"/>
              <a:gd name="connsiteY6" fmla="*/ 338945 h 6857999"/>
              <a:gd name="connsiteX7" fmla="*/ 11818307 w 12192000"/>
              <a:gd name="connsiteY7" fmla="*/ 254634 h 6857999"/>
              <a:gd name="connsiteX8" fmla="*/ 0 w 12192000"/>
              <a:gd name="connsiteY8" fmla="*/ 0 h 6857999"/>
              <a:gd name="connsiteX9" fmla="*/ 12192000 w 12192000"/>
              <a:gd name="connsiteY9" fmla="*/ 0 h 6857999"/>
              <a:gd name="connsiteX10" fmla="*/ 12192000 w 12192000"/>
              <a:gd name="connsiteY10" fmla="*/ 6857999 h 6857999"/>
              <a:gd name="connsiteX11" fmla="*/ 0 w 12192000"/>
              <a:gd name="connsiteY11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7999">
                <a:moveTo>
                  <a:pt x="373694" y="254634"/>
                </a:moveTo>
                <a:cubicBezTo>
                  <a:pt x="327130" y="254634"/>
                  <a:pt x="289383" y="292381"/>
                  <a:pt x="289383" y="338945"/>
                </a:cubicBezTo>
                <a:lnTo>
                  <a:pt x="289383" y="6519056"/>
                </a:lnTo>
                <a:cubicBezTo>
                  <a:pt x="289383" y="6565620"/>
                  <a:pt x="327130" y="6603367"/>
                  <a:pt x="373694" y="6603367"/>
                </a:cubicBezTo>
                <a:lnTo>
                  <a:pt x="11818307" y="6603367"/>
                </a:lnTo>
                <a:cubicBezTo>
                  <a:pt x="11864871" y="6603367"/>
                  <a:pt x="11902618" y="6565620"/>
                  <a:pt x="11902618" y="6519056"/>
                </a:cubicBezTo>
                <a:lnTo>
                  <a:pt x="11902618" y="338945"/>
                </a:lnTo>
                <a:cubicBezTo>
                  <a:pt x="11902618" y="292381"/>
                  <a:pt x="11864871" y="254634"/>
                  <a:pt x="11818307" y="254634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19665FE-503E-4460-BDD1-6DCF431D60E5}"/>
              </a:ext>
            </a:extLst>
          </p:cNvPr>
          <p:cNvSpPr/>
          <p:nvPr userDrawn="1"/>
        </p:nvSpPr>
        <p:spPr>
          <a:xfrm>
            <a:off x="289380" y="254632"/>
            <a:ext cx="11613235" cy="6348733"/>
          </a:xfrm>
          <a:prstGeom prst="roundRect">
            <a:avLst>
              <a:gd name="adj" fmla="val 1328"/>
            </a:avLst>
          </a:prstGeom>
          <a:noFill/>
          <a:ln>
            <a:noFill/>
          </a:ln>
          <a:effectLst>
            <a:outerShdw blurRad="76200" sx="101000" sy="101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8977E7C2-2B89-433F-A7EE-303D1B03D9D7}"/>
              </a:ext>
            </a:extLst>
          </p:cNvPr>
          <p:cNvCxnSpPr>
            <a:cxnSpLocks/>
          </p:cNvCxnSpPr>
          <p:nvPr userDrawn="1"/>
        </p:nvCxnSpPr>
        <p:spPr>
          <a:xfrm>
            <a:off x="4086660" y="3428998"/>
            <a:ext cx="4018672" cy="0"/>
          </a:xfrm>
          <a:prstGeom prst="line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9E60D5B2-76DD-2252-D19E-AC465C13A3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43286" y="926107"/>
            <a:ext cx="2505425" cy="1047896"/>
          </a:xfrm>
          <a:prstGeom prst="rect">
            <a:avLst/>
          </a:prstGeom>
        </p:spPr>
      </p:pic>
      <p:sp>
        <p:nvSpPr>
          <p:cNvPr id="6" name="文本占位符 21">
            <a:extLst>
              <a:ext uri="{FF2B5EF4-FFF2-40B4-BE49-F238E27FC236}">
                <a16:creationId xmlns:a16="http://schemas.microsoft.com/office/drawing/2014/main" id="{C3EC9FE9-595C-80CD-2C5D-16632E474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47460" y="4322961"/>
            <a:ext cx="1234344" cy="472252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 b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zh-CN" dirty="0"/>
              <a:t>Member</a:t>
            </a:r>
            <a:r>
              <a:rPr lang="zh-CN" altLang="en-US" dirty="0"/>
              <a:t>：</a:t>
            </a:r>
          </a:p>
        </p:txBody>
      </p:sp>
      <p:sp>
        <p:nvSpPr>
          <p:cNvPr id="7" name="文本占位符 21">
            <a:extLst>
              <a:ext uri="{FF2B5EF4-FFF2-40B4-BE49-F238E27FC236}">
                <a16:creationId xmlns:a16="http://schemas.microsoft.com/office/drawing/2014/main" id="{70FD9DC6-06DE-7600-C438-46A1904715D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506273" y="4333394"/>
            <a:ext cx="3396343" cy="472252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500" b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zh-CN" dirty="0" err="1"/>
              <a:t>Affan</a:t>
            </a:r>
            <a:r>
              <a:rPr lang="en-US" altLang="zh-CN" dirty="0"/>
              <a:t> Abid Imam</a:t>
            </a:r>
            <a:endParaRPr lang="zh-CN" altLang="en-US" dirty="0"/>
          </a:p>
        </p:txBody>
      </p:sp>
      <p:sp>
        <p:nvSpPr>
          <p:cNvPr id="8" name="文本占位符 21">
            <a:extLst>
              <a:ext uri="{FF2B5EF4-FFF2-40B4-BE49-F238E27FC236}">
                <a16:creationId xmlns:a16="http://schemas.microsoft.com/office/drawing/2014/main" id="{C26C3216-438C-5ED6-3C2D-A6C55A2DD91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06272" y="4603873"/>
            <a:ext cx="3396343" cy="472252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500" b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zh-CN" dirty="0"/>
              <a:t>Charlie George Unsworth</a:t>
            </a:r>
            <a:endParaRPr lang="zh-CN" altLang="en-US" dirty="0"/>
          </a:p>
        </p:txBody>
      </p:sp>
      <p:sp>
        <p:nvSpPr>
          <p:cNvPr id="9" name="文本占位符 21">
            <a:extLst>
              <a:ext uri="{FF2B5EF4-FFF2-40B4-BE49-F238E27FC236}">
                <a16:creationId xmlns:a16="http://schemas.microsoft.com/office/drawing/2014/main" id="{D3137AFD-3822-C4AC-D70E-BBF74DB0383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06271" y="5453877"/>
            <a:ext cx="3396343" cy="472252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500" b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zh-CN" dirty="0"/>
              <a:t>Jiaqi Yao</a:t>
            </a:r>
            <a:endParaRPr lang="zh-CN" altLang="en-US" dirty="0"/>
          </a:p>
        </p:txBody>
      </p:sp>
      <p:sp>
        <p:nvSpPr>
          <p:cNvPr id="10" name="文本占位符 21">
            <a:extLst>
              <a:ext uri="{FF2B5EF4-FFF2-40B4-BE49-F238E27FC236}">
                <a16:creationId xmlns:a16="http://schemas.microsoft.com/office/drawing/2014/main" id="{3F00F6D0-214D-5F06-AAC6-D4F837071CD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12210" y="5159646"/>
            <a:ext cx="3396343" cy="472252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500" b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zh-CN" dirty="0" err="1"/>
              <a:t>Poorva</a:t>
            </a:r>
            <a:r>
              <a:rPr lang="en-US" altLang="zh-CN" dirty="0"/>
              <a:t> Shashikant </a:t>
            </a:r>
            <a:r>
              <a:rPr lang="en-US" altLang="zh-CN" dirty="0" err="1"/>
              <a:t>Nimbalkar</a:t>
            </a:r>
            <a:endParaRPr lang="zh-CN" altLang="en-US" dirty="0"/>
          </a:p>
        </p:txBody>
      </p:sp>
      <p:sp>
        <p:nvSpPr>
          <p:cNvPr id="11" name="文本占位符 21">
            <a:extLst>
              <a:ext uri="{FF2B5EF4-FFF2-40B4-BE49-F238E27FC236}">
                <a16:creationId xmlns:a16="http://schemas.microsoft.com/office/drawing/2014/main" id="{67994A09-904C-5BCE-E689-C81C6AE1807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12209" y="4865971"/>
            <a:ext cx="3396343" cy="472252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500" b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zh-CN" dirty="0" err="1"/>
              <a:t>Menglei</a:t>
            </a:r>
            <a:r>
              <a:rPr lang="en-US" altLang="zh-CN" dirty="0"/>
              <a:t> Guo</a:t>
            </a:r>
            <a:endParaRPr lang="zh-CN" altLang="en-US" dirty="0"/>
          </a:p>
        </p:txBody>
      </p:sp>
      <p:sp>
        <p:nvSpPr>
          <p:cNvPr id="12" name="文本占位符 21">
            <a:extLst>
              <a:ext uri="{FF2B5EF4-FFF2-40B4-BE49-F238E27FC236}">
                <a16:creationId xmlns:a16="http://schemas.microsoft.com/office/drawing/2014/main" id="{4022A8FE-2B46-FE1B-6666-26E7EF2CCB0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12209" y="5731515"/>
            <a:ext cx="3396343" cy="472252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500" b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zh-CN" dirty="0"/>
              <a:t>Leming Liu</a:t>
            </a:r>
            <a:endParaRPr lang="zh-CN" altLang="en-US" dirty="0"/>
          </a:p>
        </p:txBody>
      </p:sp>
      <p:sp>
        <p:nvSpPr>
          <p:cNvPr id="13" name="文本占位符 21">
            <a:extLst>
              <a:ext uri="{FF2B5EF4-FFF2-40B4-BE49-F238E27FC236}">
                <a16:creationId xmlns:a16="http://schemas.microsoft.com/office/drawing/2014/main" id="{FC792040-149F-623C-2881-F8AC0EC828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518147" y="6009153"/>
            <a:ext cx="3396343" cy="472252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500" b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zh-CN" dirty="0"/>
              <a:t>Silang Nimai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6511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7685559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3EB1EFD8-4239-4934-A32E-58F21ABC0A87}"/>
              </a:ext>
            </a:extLst>
          </p:cNvPr>
          <p:cNvSpPr/>
          <p:nvPr userDrawn="1"/>
        </p:nvSpPr>
        <p:spPr>
          <a:xfrm>
            <a:off x="0" y="-4227"/>
            <a:ext cx="12192000" cy="1140465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7C4DB3B-6C84-4775-B214-EEA8CBAA6620}"/>
              </a:ext>
            </a:extLst>
          </p:cNvPr>
          <p:cNvSpPr/>
          <p:nvPr userDrawn="1"/>
        </p:nvSpPr>
        <p:spPr>
          <a:xfrm>
            <a:off x="0" y="1294185"/>
            <a:ext cx="12192000" cy="5365107"/>
          </a:xfrm>
          <a:prstGeom prst="rect">
            <a:avLst/>
          </a:prstGeom>
          <a:solidFill>
            <a:schemeClr val="bg1">
              <a:alpha val="93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1EA85BF-DD8A-4E6A-9E5B-D9E11C8715BF}"/>
              </a:ext>
            </a:extLst>
          </p:cNvPr>
          <p:cNvSpPr/>
          <p:nvPr userDrawn="1"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3DB7533-6A7C-5101-FE46-9CB978705E8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2853" t="6817" r="2825" b="23081"/>
          <a:stretch/>
        </p:blipFill>
        <p:spPr>
          <a:xfrm>
            <a:off x="9677888" y="198708"/>
            <a:ext cx="2363190" cy="73459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370ABF0-0CF0-A3CF-B985-AD3CE031CE49}"/>
              </a:ext>
            </a:extLst>
          </p:cNvPr>
          <p:cNvSpPr txBox="1"/>
          <p:nvPr userDrawn="1"/>
        </p:nvSpPr>
        <p:spPr>
          <a:xfrm>
            <a:off x="150922" y="265895"/>
            <a:ext cx="4552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Content</a:t>
            </a:r>
            <a:endParaRPr lang="zh-CN" altLang="en-US" sz="48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E5A11A9-6EC7-E783-36D6-777ADAFB0997}"/>
              </a:ext>
            </a:extLst>
          </p:cNvPr>
          <p:cNvSpPr txBox="1"/>
          <p:nvPr userDrawn="1"/>
        </p:nvSpPr>
        <p:spPr>
          <a:xfrm>
            <a:off x="8778379" y="6521728"/>
            <a:ext cx="325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University of Manchester</a:t>
            </a:r>
            <a:endParaRPr lang="zh-CN" altLang="en-US" sz="1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占位符 17">
            <a:extLst>
              <a:ext uri="{FF2B5EF4-FFF2-40B4-BE49-F238E27FC236}">
                <a16:creationId xmlns:a16="http://schemas.microsoft.com/office/drawing/2014/main" id="{6F8683EA-0688-3721-BB85-93EF5B6F4C8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558810" y="2060893"/>
            <a:ext cx="1126572" cy="829076"/>
          </a:xfrm>
        </p:spPr>
        <p:txBody>
          <a:bodyPr lIns="0" tIns="0" anchor="t" anchorCtr="0">
            <a:noAutofit/>
          </a:bodyPr>
          <a:lstStyle>
            <a:lvl1pPr marL="0" indent="0">
              <a:buNone/>
              <a:defRPr sz="44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5" name="文本占位符 17">
            <a:extLst>
              <a:ext uri="{FF2B5EF4-FFF2-40B4-BE49-F238E27FC236}">
                <a16:creationId xmlns:a16="http://schemas.microsoft.com/office/drawing/2014/main" id="{61960860-5DB1-EFEF-1066-B86DD74D8DA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558810" y="3880784"/>
            <a:ext cx="1126572" cy="829076"/>
          </a:xfrm>
        </p:spPr>
        <p:txBody>
          <a:bodyPr lIns="0" tIns="0" anchor="t" anchorCtr="0">
            <a:noAutofit/>
          </a:bodyPr>
          <a:lstStyle>
            <a:lvl1pPr marL="0" indent="0">
              <a:buNone/>
              <a:defRPr lang="en-US" altLang="zh-CN" sz="4400" b="1" kern="12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7" name="文本占位符 17">
            <a:extLst>
              <a:ext uri="{FF2B5EF4-FFF2-40B4-BE49-F238E27FC236}">
                <a16:creationId xmlns:a16="http://schemas.microsoft.com/office/drawing/2014/main" id="{52FF059D-CFEE-0D0C-226E-7A5C2CFC59B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196765" y="2054184"/>
            <a:ext cx="1126572" cy="829076"/>
          </a:xfrm>
        </p:spPr>
        <p:txBody>
          <a:bodyPr lIns="0" tIns="0" anchor="t" anchorCtr="0">
            <a:noAutofit/>
          </a:bodyPr>
          <a:lstStyle>
            <a:lvl1pPr marL="0" indent="0">
              <a:buNone/>
              <a:defRPr sz="44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0" name="文本占位符 17">
            <a:extLst>
              <a:ext uri="{FF2B5EF4-FFF2-40B4-BE49-F238E27FC236}">
                <a16:creationId xmlns:a16="http://schemas.microsoft.com/office/drawing/2014/main" id="{9C98733D-9FE7-46D6-CD4F-CB0F018F2DD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196765" y="3898399"/>
            <a:ext cx="1126572" cy="829076"/>
          </a:xfrm>
        </p:spPr>
        <p:txBody>
          <a:bodyPr lIns="0" tIns="0" anchor="t" anchorCtr="0">
            <a:noAutofit/>
          </a:bodyPr>
          <a:lstStyle>
            <a:lvl1pPr marL="0" indent="0">
              <a:buNone/>
              <a:defRPr sz="44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1293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F0B970F3-899F-4B6A-8544-6BEE66DCD1E8}"/>
              </a:ext>
            </a:extLst>
          </p:cNvPr>
          <p:cNvSpPr/>
          <p:nvPr userDrawn="1"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7C070401-592E-44D7-984E-F9FA8BBF29EA}"/>
              </a:ext>
            </a:extLst>
          </p:cNvPr>
          <p:cNvSpPr/>
          <p:nvPr userDrawn="1"/>
        </p:nvSpPr>
        <p:spPr>
          <a:xfrm>
            <a:off x="0" y="0"/>
            <a:ext cx="12192000" cy="1140465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44F3FE-D387-13AB-B1C4-88B6C8E1EB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2853" t="6817" r="2825" b="23081"/>
          <a:stretch/>
        </p:blipFill>
        <p:spPr>
          <a:xfrm>
            <a:off x="9677888" y="198708"/>
            <a:ext cx="2363190" cy="73459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5E583F4-9A8F-7ACA-9BF2-8D2FC510E517}"/>
              </a:ext>
            </a:extLst>
          </p:cNvPr>
          <p:cNvSpPr txBox="1"/>
          <p:nvPr userDrawn="1"/>
        </p:nvSpPr>
        <p:spPr>
          <a:xfrm>
            <a:off x="8778379" y="6521728"/>
            <a:ext cx="325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University of Manchester</a:t>
            </a:r>
            <a:endParaRPr lang="zh-CN" altLang="en-US" sz="1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342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1char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D95C08E6-650F-4716-BD5F-E7309AFAB73E}"/>
              </a:ext>
            </a:extLst>
          </p:cNvPr>
          <p:cNvSpPr/>
          <p:nvPr userDrawn="1"/>
        </p:nvSpPr>
        <p:spPr>
          <a:xfrm>
            <a:off x="0" y="1130300"/>
            <a:ext cx="12192000" cy="5357038"/>
          </a:xfrm>
          <a:prstGeom prst="rect">
            <a:avLst/>
          </a:prstGeom>
          <a:solidFill>
            <a:schemeClr val="bg1">
              <a:alpha val="93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8D5673D-C246-E91A-7531-DB49F24A30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D5D5D5"/>
              </a:clrFrom>
              <a:clrTo>
                <a:srgbClr val="D5D5D5">
                  <a:alpha val="0"/>
                </a:srgbClr>
              </a:clrTo>
            </a:clrChange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395" b="98344" l="3256" r="96628">
                        <a14:foregroundMark x1="35814" y1="56757" x2="48837" y2="68091"/>
                        <a14:foregroundMark x1="36512" y1="53880" x2="59767" y2="54228"/>
                        <a14:foregroundMark x1="50349" y1="32345" x2="48605" y2="39407"/>
                        <a14:foregroundMark x1="52326" y1="27812" x2="53953" y2="36879"/>
                        <a14:foregroundMark x1="55814" y1="29119" x2="55930" y2="36879"/>
                        <a14:foregroundMark x1="55930" y1="36966" x2="54884" y2="44115"/>
                        <a14:foregroundMark x1="48721" y1="30253" x2="39186" y2="32345"/>
                        <a14:foregroundMark x1="51395" y1="31125" x2="51628" y2="21970"/>
                        <a14:foregroundMark x1="46047" y1="30427" x2="46395" y2="12380"/>
                        <a14:foregroundMark x1="42791" y1="22755" x2="46279" y2="25981"/>
                        <a14:foregroundMark x1="41512" y1="22493" x2="42791" y2="22668"/>
                        <a14:foregroundMark x1="40930" y1="22232" x2="42442" y2="22232"/>
                        <a14:foregroundMark x1="53488" y1="22145" x2="58605" y2="14821"/>
                        <a14:foregroundMark x1="58721" y1="25545" x2="60116" y2="22755"/>
                        <a14:foregroundMark x1="60233" y1="22755" x2="62093" y2="21970"/>
                        <a14:foregroundMark x1="34767" y1="1395" x2="34419" y2="19878"/>
                        <a14:foregroundMark x1="31628" y1="12903" x2="30930" y2="16129"/>
                        <a14:foregroundMark x1="51163" y1="6452" x2="44535" y2="16303"/>
                        <a14:foregroundMark x1="93488" y1="24237" x2="77907" y2="31125"/>
                        <a14:foregroundMark x1="96744" y1="41935" x2="81279" y2="43592"/>
                        <a14:foregroundMark x1="5465" y1="25371" x2="15698" y2="35397"/>
                        <a14:foregroundMark x1="17442" y1="81430" x2="24419" y2="72101"/>
                        <a14:foregroundMark x1="17326" y1="74368" x2="33953" y2="75065"/>
                        <a14:foregroundMark x1="30465" y1="88492" x2="41977" y2="77158"/>
                        <a14:foregroundMark x1="39767" y1="96077" x2="50000" y2="80122"/>
                        <a14:foregroundMark x1="59767" y1="96687" x2="59070" y2="80994"/>
                        <a14:foregroundMark x1="45349" y1="95902" x2="50116" y2="78117"/>
                        <a14:foregroundMark x1="31512" y1="93810" x2="47674" y2="79512"/>
                        <a14:foregroundMark x1="23953" y1="83173" x2="37093" y2="76983"/>
                        <a14:foregroundMark x1="66395" y1="93287" x2="54302" y2="80820"/>
                        <a14:foregroundMark x1="69186" y1="89538" x2="59302" y2="79861"/>
                        <a14:foregroundMark x1="72907" y1="83435" x2="45930" y2="74542"/>
                        <a14:foregroundMark x1="81047" y1="80471" x2="53256" y2="74717"/>
                        <a14:foregroundMark x1="78953" y1="75065" x2="58372" y2="75065"/>
                        <a14:foregroundMark x1="80698" y1="81517" x2="22791" y2="71752"/>
                        <a14:foregroundMark x1="48488" y1="98344" x2="46977" y2="71927"/>
                        <a14:foregroundMark x1="3256" y1="42110" x2="12093" y2="45684"/>
                        <a14:foregroundMark x1="56977" y1="97384" x2="50000" y2="78553"/>
                        <a14:foregroundMark x1="28837" y1="89276" x2="44070" y2="78727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33675" y="-547846"/>
            <a:ext cx="5603871" cy="7474000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F0B970F3-899F-4B6A-8544-6BEE66DCD1E8}"/>
              </a:ext>
            </a:extLst>
          </p:cNvPr>
          <p:cNvSpPr/>
          <p:nvPr userDrawn="1"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7C070401-592E-44D7-984E-F9FA8BBF29EA}"/>
              </a:ext>
            </a:extLst>
          </p:cNvPr>
          <p:cNvSpPr/>
          <p:nvPr userDrawn="1"/>
        </p:nvSpPr>
        <p:spPr>
          <a:xfrm>
            <a:off x="0" y="0"/>
            <a:ext cx="12192000" cy="1140465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40AF6C4-5E60-0B3E-B7CC-FE5EE741E07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 l="2853" t="6817" r="2825" b="23081"/>
          <a:stretch/>
        </p:blipFill>
        <p:spPr>
          <a:xfrm>
            <a:off x="9677888" y="198708"/>
            <a:ext cx="2363190" cy="73459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8BAD678-7207-6029-3F81-156BBFAB874B}"/>
              </a:ext>
            </a:extLst>
          </p:cNvPr>
          <p:cNvSpPr txBox="1"/>
          <p:nvPr userDrawn="1"/>
        </p:nvSpPr>
        <p:spPr>
          <a:xfrm>
            <a:off x="8778379" y="6521728"/>
            <a:ext cx="325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University of Manchester</a:t>
            </a:r>
            <a:endParaRPr lang="zh-CN" altLang="en-US" sz="1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0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char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D95C08E6-650F-4716-BD5F-E7309AFAB73E}"/>
              </a:ext>
            </a:extLst>
          </p:cNvPr>
          <p:cNvSpPr/>
          <p:nvPr userDrawn="1"/>
        </p:nvSpPr>
        <p:spPr>
          <a:xfrm>
            <a:off x="0" y="1130300"/>
            <a:ext cx="12192000" cy="5357038"/>
          </a:xfrm>
          <a:prstGeom prst="rect">
            <a:avLst/>
          </a:prstGeom>
          <a:solidFill>
            <a:schemeClr val="bg1">
              <a:alpha val="93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8D5673D-C246-E91A-7531-DB49F24A30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D5D5D5"/>
              </a:clrFrom>
              <a:clrTo>
                <a:srgbClr val="D5D5D5">
                  <a:alpha val="0"/>
                </a:srgbClr>
              </a:clrTo>
            </a:clrChange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395" b="98344" l="3256" r="96628">
                        <a14:foregroundMark x1="35814" y1="56757" x2="48837" y2="68091"/>
                        <a14:foregroundMark x1="36512" y1="53880" x2="59767" y2="54228"/>
                        <a14:foregroundMark x1="50349" y1="32345" x2="48605" y2="39407"/>
                        <a14:foregroundMark x1="52326" y1="27812" x2="53953" y2="36879"/>
                        <a14:foregroundMark x1="55814" y1="29119" x2="55930" y2="36879"/>
                        <a14:foregroundMark x1="55930" y1="36966" x2="54884" y2="44115"/>
                        <a14:foregroundMark x1="48721" y1="30253" x2="39186" y2="32345"/>
                        <a14:foregroundMark x1="51395" y1="31125" x2="51628" y2="21970"/>
                        <a14:foregroundMark x1="46047" y1="30427" x2="46395" y2="12380"/>
                        <a14:foregroundMark x1="42791" y1="22755" x2="46279" y2="25981"/>
                        <a14:foregroundMark x1="41512" y1="22493" x2="42791" y2="22668"/>
                        <a14:foregroundMark x1="40930" y1="22232" x2="42442" y2="22232"/>
                        <a14:foregroundMark x1="53488" y1="22145" x2="58605" y2="14821"/>
                        <a14:foregroundMark x1="58721" y1="25545" x2="60116" y2="22755"/>
                        <a14:foregroundMark x1="60233" y1="22755" x2="62093" y2="21970"/>
                        <a14:foregroundMark x1="34767" y1="1395" x2="34419" y2="19878"/>
                        <a14:foregroundMark x1="31628" y1="12903" x2="30930" y2="16129"/>
                        <a14:foregroundMark x1="51163" y1="6452" x2="44535" y2="16303"/>
                        <a14:foregroundMark x1="93488" y1="24237" x2="77907" y2="31125"/>
                        <a14:foregroundMark x1="96744" y1="41935" x2="81279" y2="43592"/>
                        <a14:foregroundMark x1="5465" y1="25371" x2="15698" y2="35397"/>
                        <a14:foregroundMark x1="17442" y1="81430" x2="24419" y2="72101"/>
                        <a14:foregroundMark x1="17326" y1="74368" x2="33953" y2="75065"/>
                        <a14:foregroundMark x1="30465" y1="88492" x2="41977" y2="77158"/>
                        <a14:foregroundMark x1="39767" y1="96077" x2="50000" y2="80122"/>
                        <a14:foregroundMark x1="59767" y1="96687" x2="59070" y2="80994"/>
                        <a14:foregroundMark x1="45349" y1="95902" x2="50116" y2="78117"/>
                        <a14:foregroundMark x1="31512" y1="93810" x2="47674" y2="79512"/>
                        <a14:foregroundMark x1="23953" y1="83173" x2="37093" y2="76983"/>
                        <a14:foregroundMark x1="66395" y1="93287" x2="54302" y2="80820"/>
                        <a14:foregroundMark x1="69186" y1="89538" x2="59302" y2="79861"/>
                        <a14:foregroundMark x1="72907" y1="83435" x2="45930" y2="74542"/>
                        <a14:foregroundMark x1="81047" y1="80471" x2="53256" y2="74717"/>
                        <a14:foregroundMark x1="78953" y1="75065" x2="58372" y2="75065"/>
                        <a14:foregroundMark x1="80698" y1="81517" x2="22791" y2="71752"/>
                        <a14:foregroundMark x1="48488" y1="98344" x2="46977" y2="71927"/>
                        <a14:foregroundMark x1="3256" y1="42110" x2="12093" y2="45684"/>
                        <a14:foregroundMark x1="56977" y1="97384" x2="50000" y2="78553"/>
                        <a14:foregroundMark x1="28837" y1="89276" x2="44070" y2="78727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33675" y="-547846"/>
            <a:ext cx="5603871" cy="7474000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F0B970F3-899F-4B6A-8544-6BEE66DCD1E8}"/>
              </a:ext>
            </a:extLst>
          </p:cNvPr>
          <p:cNvSpPr/>
          <p:nvPr userDrawn="1"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7C070401-592E-44D7-984E-F9FA8BBF29EA}"/>
              </a:ext>
            </a:extLst>
          </p:cNvPr>
          <p:cNvSpPr/>
          <p:nvPr userDrawn="1"/>
        </p:nvSpPr>
        <p:spPr>
          <a:xfrm>
            <a:off x="0" y="0"/>
            <a:ext cx="12192000" cy="1140465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占位符 52">
            <a:extLst>
              <a:ext uri="{FF2B5EF4-FFF2-40B4-BE49-F238E27FC236}">
                <a16:creationId xmlns:a16="http://schemas.microsoft.com/office/drawing/2014/main" id="{170122F7-E3E5-48F7-83C3-31548943A3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42552" y="2204791"/>
            <a:ext cx="2706708" cy="2336718"/>
          </a:xfrm>
        </p:spPr>
        <p:txBody>
          <a:bodyPr lIns="0" anchor="ctr" anchorCtr="0">
            <a:noAutofit/>
          </a:bodyPr>
          <a:lstStyle>
            <a:lvl1pPr marL="0" indent="0" algn="l">
              <a:buNone/>
              <a:defRPr sz="16800">
                <a:gradFill>
                  <a:gsLst>
                    <a:gs pos="0">
                      <a:schemeClr val="accent1">
                        <a:alpha val="9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  <a:alpha val="0"/>
                      </a:schemeClr>
                    </a:gs>
                  </a:gsLst>
                  <a:lin ang="5400000" scaled="1"/>
                </a:gradFill>
                <a:latin typeface="Impact" panose="020B080603090205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27" name="标题 26">
            <a:extLst>
              <a:ext uri="{FF2B5EF4-FFF2-40B4-BE49-F238E27FC236}">
                <a16:creationId xmlns:a16="http://schemas.microsoft.com/office/drawing/2014/main" id="{1CA0DE95-F720-474E-97A3-DACAD6C3A7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9442" y="3715742"/>
            <a:ext cx="4802467" cy="552357"/>
          </a:xfrm>
        </p:spPr>
        <p:txBody>
          <a:bodyPr lIns="0">
            <a:noAutofit/>
          </a:bodyPr>
          <a:lstStyle>
            <a:lvl1pPr algn="l">
              <a:defRPr sz="4400" b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ER </a:t>
            </a:r>
            <a:r>
              <a:rPr lang="en-US" altLang="zh-CN" dirty="0" err="1"/>
              <a:t>Digrarm</a:t>
            </a:r>
            <a:r>
              <a:rPr lang="en-US" altLang="zh-CN" dirty="0"/>
              <a:t> and NOSQL Schema 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40AF6C4-5E60-0B3E-B7CC-FE5EE741E07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 l="2853" t="6817" r="2825" b="23081"/>
          <a:stretch/>
        </p:blipFill>
        <p:spPr>
          <a:xfrm>
            <a:off x="9677888" y="198708"/>
            <a:ext cx="2363190" cy="73459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8BAD678-7207-6029-3F81-156BBFAB874B}"/>
              </a:ext>
            </a:extLst>
          </p:cNvPr>
          <p:cNvSpPr txBox="1"/>
          <p:nvPr userDrawn="1"/>
        </p:nvSpPr>
        <p:spPr>
          <a:xfrm>
            <a:off x="8778379" y="6521728"/>
            <a:ext cx="325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University of Manchester</a:t>
            </a:r>
            <a:endParaRPr lang="zh-CN" altLang="en-US" sz="1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937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char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D95C08E6-650F-4716-BD5F-E7309AFAB73E}"/>
              </a:ext>
            </a:extLst>
          </p:cNvPr>
          <p:cNvSpPr/>
          <p:nvPr userDrawn="1"/>
        </p:nvSpPr>
        <p:spPr>
          <a:xfrm>
            <a:off x="0" y="1130300"/>
            <a:ext cx="12192000" cy="5357038"/>
          </a:xfrm>
          <a:prstGeom prst="rect">
            <a:avLst/>
          </a:prstGeom>
          <a:solidFill>
            <a:schemeClr val="bg1">
              <a:alpha val="93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8D5673D-C246-E91A-7531-DB49F24A30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D5D5D5"/>
              </a:clrFrom>
              <a:clrTo>
                <a:srgbClr val="D5D5D5">
                  <a:alpha val="0"/>
                </a:srgbClr>
              </a:clrTo>
            </a:clrChange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395" b="98344" l="3256" r="96628">
                        <a14:foregroundMark x1="35814" y1="56757" x2="48837" y2="68091"/>
                        <a14:foregroundMark x1="36512" y1="53880" x2="59767" y2="54228"/>
                        <a14:foregroundMark x1="50349" y1="32345" x2="48605" y2="39407"/>
                        <a14:foregroundMark x1="52326" y1="27812" x2="53953" y2="36879"/>
                        <a14:foregroundMark x1="55814" y1="29119" x2="55930" y2="36879"/>
                        <a14:foregroundMark x1="55930" y1="36966" x2="54884" y2="44115"/>
                        <a14:foregroundMark x1="48721" y1="30253" x2="39186" y2="32345"/>
                        <a14:foregroundMark x1="51395" y1="31125" x2="51628" y2="21970"/>
                        <a14:foregroundMark x1="46047" y1="30427" x2="46395" y2="12380"/>
                        <a14:foregroundMark x1="42791" y1="22755" x2="46279" y2="25981"/>
                        <a14:foregroundMark x1="41512" y1="22493" x2="42791" y2="22668"/>
                        <a14:foregroundMark x1="40930" y1="22232" x2="42442" y2="22232"/>
                        <a14:foregroundMark x1="53488" y1="22145" x2="58605" y2="14821"/>
                        <a14:foregroundMark x1="58721" y1="25545" x2="60116" y2="22755"/>
                        <a14:foregroundMark x1="60233" y1="22755" x2="62093" y2="21970"/>
                        <a14:foregroundMark x1="34767" y1="1395" x2="34419" y2="19878"/>
                        <a14:foregroundMark x1="31628" y1="12903" x2="30930" y2="16129"/>
                        <a14:foregroundMark x1="51163" y1="6452" x2="44535" y2="16303"/>
                        <a14:foregroundMark x1="93488" y1="24237" x2="77907" y2="31125"/>
                        <a14:foregroundMark x1="96744" y1="41935" x2="81279" y2="43592"/>
                        <a14:foregroundMark x1="5465" y1="25371" x2="15698" y2="35397"/>
                        <a14:foregroundMark x1="17442" y1="81430" x2="24419" y2="72101"/>
                        <a14:foregroundMark x1="17326" y1="74368" x2="33953" y2="75065"/>
                        <a14:foregroundMark x1="30465" y1="88492" x2="41977" y2="77158"/>
                        <a14:foregroundMark x1="39767" y1="96077" x2="50000" y2="80122"/>
                        <a14:foregroundMark x1="59767" y1="96687" x2="59070" y2="80994"/>
                        <a14:foregroundMark x1="45349" y1="95902" x2="50116" y2="78117"/>
                        <a14:foregroundMark x1="31512" y1="93810" x2="47674" y2="79512"/>
                        <a14:foregroundMark x1="23953" y1="83173" x2="37093" y2="76983"/>
                        <a14:foregroundMark x1="66395" y1="93287" x2="54302" y2="80820"/>
                        <a14:foregroundMark x1="69186" y1="89538" x2="59302" y2="79861"/>
                        <a14:foregroundMark x1="72907" y1="83435" x2="45930" y2="74542"/>
                        <a14:foregroundMark x1="81047" y1="80471" x2="53256" y2="74717"/>
                        <a14:foregroundMark x1="78953" y1="75065" x2="58372" y2="75065"/>
                        <a14:foregroundMark x1="80698" y1="81517" x2="22791" y2="71752"/>
                        <a14:foregroundMark x1="48488" y1="98344" x2="46977" y2="71927"/>
                        <a14:foregroundMark x1="3256" y1="42110" x2="12093" y2="45684"/>
                        <a14:foregroundMark x1="56977" y1="97384" x2="50000" y2="78553"/>
                        <a14:foregroundMark x1="28837" y1="89276" x2="44070" y2="78727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33675" y="-547846"/>
            <a:ext cx="5603871" cy="7474000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F0B970F3-899F-4B6A-8544-6BEE66DCD1E8}"/>
              </a:ext>
            </a:extLst>
          </p:cNvPr>
          <p:cNvSpPr/>
          <p:nvPr userDrawn="1"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7C070401-592E-44D7-984E-F9FA8BBF29EA}"/>
              </a:ext>
            </a:extLst>
          </p:cNvPr>
          <p:cNvSpPr/>
          <p:nvPr userDrawn="1"/>
        </p:nvSpPr>
        <p:spPr>
          <a:xfrm>
            <a:off x="0" y="0"/>
            <a:ext cx="12192000" cy="1140465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40AF6C4-5E60-0B3E-B7CC-FE5EE741E07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 l="2853" t="6817" r="2825" b="23081"/>
          <a:stretch/>
        </p:blipFill>
        <p:spPr>
          <a:xfrm>
            <a:off x="9677888" y="198708"/>
            <a:ext cx="2363190" cy="73459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8BAD678-7207-6029-3F81-156BBFAB874B}"/>
              </a:ext>
            </a:extLst>
          </p:cNvPr>
          <p:cNvSpPr txBox="1"/>
          <p:nvPr userDrawn="1"/>
        </p:nvSpPr>
        <p:spPr>
          <a:xfrm>
            <a:off x="8778379" y="6521728"/>
            <a:ext cx="325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University of Manchester</a:t>
            </a:r>
            <a:endParaRPr lang="zh-CN" altLang="en-US" sz="1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500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char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D95C08E6-650F-4716-BD5F-E7309AFAB73E}"/>
              </a:ext>
            </a:extLst>
          </p:cNvPr>
          <p:cNvSpPr/>
          <p:nvPr userDrawn="1"/>
        </p:nvSpPr>
        <p:spPr>
          <a:xfrm>
            <a:off x="0" y="1130300"/>
            <a:ext cx="12192000" cy="5357038"/>
          </a:xfrm>
          <a:prstGeom prst="rect">
            <a:avLst/>
          </a:prstGeom>
          <a:solidFill>
            <a:schemeClr val="bg1">
              <a:alpha val="93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8D5673D-C246-E91A-7531-DB49F24A30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D5D5D5"/>
              </a:clrFrom>
              <a:clrTo>
                <a:srgbClr val="D5D5D5">
                  <a:alpha val="0"/>
                </a:srgbClr>
              </a:clrTo>
            </a:clrChange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395" b="98344" l="3256" r="96628">
                        <a14:foregroundMark x1="35814" y1="56757" x2="48837" y2="68091"/>
                        <a14:foregroundMark x1="36512" y1="53880" x2="59767" y2="54228"/>
                        <a14:foregroundMark x1="50349" y1="32345" x2="48605" y2="39407"/>
                        <a14:foregroundMark x1="52326" y1="27812" x2="53953" y2="36879"/>
                        <a14:foregroundMark x1="55814" y1="29119" x2="55930" y2="36879"/>
                        <a14:foregroundMark x1="55930" y1="36966" x2="54884" y2="44115"/>
                        <a14:foregroundMark x1="48721" y1="30253" x2="39186" y2="32345"/>
                        <a14:foregroundMark x1="51395" y1="31125" x2="51628" y2="21970"/>
                        <a14:foregroundMark x1="46047" y1="30427" x2="46395" y2="12380"/>
                        <a14:foregroundMark x1="42791" y1="22755" x2="46279" y2="25981"/>
                        <a14:foregroundMark x1="41512" y1="22493" x2="42791" y2="22668"/>
                        <a14:foregroundMark x1="40930" y1="22232" x2="42442" y2="22232"/>
                        <a14:foregroundMark x1="53488" y1="22145" x2="58605" y2="14821"/>
                        <a14:foregroundMark x1="58721" y1="25545" x2="60116" y2="22755"/>
                        <a14:foregroundMark x1="60233" y1="22755" x2="62093" y2="21970"/>
                        <a14:foregroundMark x1="34767" y1="1395" x2="34419" y2="19878"/>
                        <a14:foregroundMark x1="31628" y1="12903" x2="30930" y2="16129"/>
                        <a14:foregroundMark x1="51163" y1="6452" x2="44535" y2="16303"/>
                        <a14:foregroundMark x1="93488" y1="24237" x2="77907" y2="31125"/>
                        <a14:foregroundMark x1="96744" y1="41935" x2="81279" y2="43592"/>
                        <a14:foregroundMark x1="5465" y1="25371" x2="15698" y2="35397"/>
                        <a14:foregroundMark x1="17442" y1="81430" x2="24419" y2="72101"/>
                        <a14:foregroundMark x1="17326" y1="74368" x2="33953" y2="75065"/>
                        <a14:foregroundMark x1="30465" y1="88492" x2="41977" y2="77158"/>
                        <a14:foregroundMark x1="39767" y1="96077" x2="50000" y2="80122"/>
                        <a14:foregroundMark x1="59767" y1="96687" x2="59070" y2="80994"/>
                        <a14:foregroundMark x1="45349" y1="95902" x2="50116" y2="78117"/>
                        <a14:foregroundMark x1="31512" y1="93810" x2="47674" y2="79512"/>
                        <a14:foregroundMark x1="23953" y1="83173" x2="37093" y2="76983"/>
                        <a14:foregroundMark x1="66395" y1="93287" x2="54302" y2="80820"/>
                        <a14:foregroundMark x1="69186" y1="89538" x2="59302" y2="79861"/>
                        <a14:foregroundMark x1="72907" y1="83435" x2="45930" y2="74542"/>
                        <a14:foregroundMark x1="81047" y1="80471" x2="53256" y2="74717"/>
                        <a14:foregroundMark x1="78953" y1="75065" x2="58372" y2="75065"/>
                        <a14:foregroundMark x1="80698" y1="81517" x2="22791" y2="71752"/>
                        <a14:foregroundMark x1="48488" y1="98344" x2="46977" y2="71927"/>
                        <a14:foregroundMark x1="3256" y1="42110" x2="12093" y2="45684"/>
                        <a14:foregroundMark x1="56977" y1="97384" x2="50000" y2="78553"/>
                        <a14:foregroundMark x1="28837" y1="89276" x2="44070" y2="78727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33675" y="-547846"/>
            <a:ext cx="5603871" cy="7474000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F0B970F3-899F-4B6A-8544-6BEE66DCD1E8}"/>
              </a:ext>
            </a:extLst>
          </p:cNvPr>
          <p:cNvSpPr/>
          <p:nvPr userDrawn="1"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7C070401-592E-44D7-984E-F9FA8BBF29EA}"/>
              </a:ext>
            </a:extLst>
          </p:cNvPr>
          <p:cNvSpPr/>
          <p:nvPr userDrawn="1"/>
        </p:nvSpPr>
        <p:spPr>
          <a:xfrm>
            <a:off x="0" y="0"/>
            <a:ext cx="12192000" cy="1140465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占位符 52">
            <a:extLst>
              <a:ext uri="{FF2B5EF4-FFF2-40B4-BE49-F238E27FC236}">
                <a16:creationId xmlns:a16="http://schemas.microsoft.com/office/drawing/2014/main" id="{170122F7-E3E5-48F7-83C3-31548943A3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42552" y="2204791"/>
            <a:ext cx="2706708" cy="2336718"/>
          </a:xfrm>
        </p:spPr>
        <p:txBody>
          <a:bodyPr lIns="0" anchor="ctr" anchorCtr="0">
            <a:noAutofit/>
          </a:bodyPr>
          <a:lstStyle>
            <a:lvl1pPr marL="0" indent="0" algn="l">
              <a:buNone/>
              <a:defRPr sz="16800">
                <a:gradFill>
                  <a:gsLst>
                    <a:gs pos="0">
                      <a:schemeClr val="accent1">
                        <a:alpha val="9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  <a:alpha val="0"/>
                      </a:schemeClr>
                    </a:gs>
                  </a:gsLst>
                  <a:lin ang="5400000" scaled="1"/>
                </a:gradFill>
                <a:latin typeface="Impact" panose="020B080603090205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27" name="标题 26">
            <a:extLst>
              <a:ext uri="{FF2B5EF4-FFF2-40B4-BE49-F238E27FC236}">
                <a16:creationId xmlns:a16="http://schemas.microsoft.com/office/drawing/2014/main" id="{1CA0DE95-F720-474E-97A3-DACAD6C3A7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16480" y="3747051"/>
            <a:ext cx="4802467" cy="552357"/>
          </a:xfrm>
        </p:spPr>
        <p:txBody>
          <a:bodyPr lIns="0">
            <a:noAutofit/>
          </a:bodyPr>
          <a:lstStyle>
            <a:lvl1pPr algn="l">
              <a:defRPr sz="4400" b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CN" dirty="0"/>
              <a:t>Database Query Analysis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40AF6C4-5E60-0B3E-B7CC-FE5EE741E07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 l="2853" t="6817" r="2825" b="23081"/>
          <a:stretch/>
        </p:blipFill>
        <p:spPr>
          <a:xfrm>
            <a:off x="9677888" y="198708"/>
            <a:ext cx="2363190" cy="73459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8BAD678-7207-6029-3F81-156BBFAB874B}"/>
              </a:ext>
            </a:extLst>
          </p:cNvPr>
          <p:cNvSpPr txBox="1"/>
          <p:nvPr userDrawn="1"/>
        </p:nvSpPr>
        <p:spPr>
          <a:xfrm>
            <a:off x="8778379" y="6521728"/>
            <a:ext cx="325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University of Manchester</a:t>
            </a:r>
            <a:endParaRPr lang="zh-CN" altLang="en-US" sz="1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632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73664E7-E6D5-4929-9178-9AD3110374FA}"/>
              </a:ext>
            </a:extLst>
          </p:cNvPr>
          <p:cNvSpPr/>
          <p:nvPr userDrawn="1"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37B9A614-BC4E-4B23-B9D1-2B209AB0743B}"/>
              </a:ext>
            </a:extLst>
          </p:cNvPr>
          <p:cNvCxnSpPr>
            <a:cxnSpLocks/>
          </p:cNvCxnSpPr>
          <p:nvPr userDrawn="1"/>
        </p:nvCxnSpPr>
        <p:spPr>
          <a:xfrm>
            <a:off x="729788" y="981328"/>
            <a:ext cx="10864850" cy="0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85FFDD12-CE19-A53D-B98E-24C9A04CAC4F}"/>
              </a:ext>
            </a:extLst>
          </p:cNvPr>
          <p:cNvSpPr txBox="1"/>
          <p:nvPr userDrawn="1"/>
        </p:nvSpPr>
        <p:spPr>
          <a:xfrm>
            <a:off x="8778379" y="6521728"/>
            <a:ext cx="325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University of Manchester</a:t>
            </a:r>
            <a:endParaRPr lang="zh-CN" altLang="en-US" sz="1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47BE4CE-2A9B-C772-B063-71C9895B83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69" y="395471"/>
            <a:ext cx="528210" cy="701419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DF5EC24D-948B-4FC5-3F56-0E88F3DD166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l="2853" t="6817" r="2825" b="23081"/>
          <a:stretch/>
        </p:blipFill>
        <p:spPr>
          <a:xfrm>
            <a:off x="10704722" y="491422"/>
            <a:ext cx="1174609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00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BF644C8-485C-464C-9055-7A7425A9AE93}"/>
              </a:ext>
            </a:extLst>
          </p:cNvPr>
          <p:cNvSpPr/>
          <p:nvPr userDrawn="1"/>
        </p:nvSpPr>
        <p:spPr>
          <a:xfrm>
            <a:off x="0" y="0"/>
            <a:ext cx="12192000" cy="6492875"/>
          </a:xfrm>
          <a:prstGeom prst="rect">
            <a:avLst/>
          </a:prstGeom>
          <a:solidFill>
            <a:schemeClr val="bg1">
              <a:alpha val="93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C2C93CA-1026-4279-9CA6-3343633DB369}"/>
              </a:ext>
            </a:extLst>
          </p:cNvPr>
          <p:cNvSpPr/>
          <p:nvPr userDrawn="1"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1785D49-4925-73B8-3B5B-15058D50B1A8}"/>
              </a:ext>
            </a:extLst>
          </p:cNvPr>
          <p:cNvSpPr txBox="1"/>
          <p:nvPr userDrawn="1"/>
        </p:nvSpPr>
        <p:spPr>
          <a:xfrm>
            <a:off x="8778379" y="6521728"/>
            <a:ext cx="325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University of Manchester</a:t>
            </a:r>
            <a:endParaRPr lang="zh-CN" altLang="en-US" sz="1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362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5845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6" r:id="rId4"/>
    <p:sldLayoutId id="2147483724" r:id="rId5"/>
    <p:sldLayoutId id="2147483725" r:id="rId6"/>
    <p:sldLayoutId id="2147483726" r:id="rId7"/>
    <p:sldLayoutId id="2147483687" r:id="rId8"/>
    <p:sldLayoutId id="2147483661" r:id="rId9"/>
    <p:sldLayoutId id="2147483675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64">
          <p15:clr>
            <a:srgbClr val="F26B43"/>
          </p15:clr>
        </p15:guide>
        <p15:guide id="2" pos="3840">
          <p15:clr>
            <a:srgbClr val="F26B43"/>
          </p15:clr>
        </p15:guide>
        <p15:guide id="3" pos="192">
          <p15:clr>
            <a:srgbClr val="F26B43"/>
          </p15:clr>
        </p15:guide>
        <p15:guide id="4" pos="748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472">
          <p15:clr>
            <a:srgbClr val="F26B43"/>
          </p15:clr>
        </p15:guide>
        <p15:guide id="7" orient="horz" pos="4104">
          <p15:clr>
            <a:srgbClr val="F26B43"/>
          </p15:clr>
        </p15:guide>
        <p15:guide id="8" orient="horz" pos="40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占位符 35">
            <a:extLst>
              <a:ext uri="{FF2B5EF4-FFF2-40B4-BE49-F238E27FC236}">
                <a16:creationId xmlns:a16="http://schemas.microsoft.com/office/drawing/2014/main" id="{59EA0C24-B374-15EE-E183-F855FE67EE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7" name="文本占位符 36">
            <a:extLst>
              <a:ext uri="{FF2B5EF4-FFF2-40B4-BE49-F238E27FC236}">
                <a16:creationId xmlns:a16="http://schemas.microsoft.com/office/drawing/2014/main" id="{CFB86940-438C-1CA8-863C-A64353B4B1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8" name="文本占位符 37">
            <a:extLst>
              <a:ext uri="{FF2B5EF4-FFF2-40B4-BE49-F238E27FC236}">
                <a16:creationId xmlns:a16="http://schemas.microsoft.com/office/drawing/2014/main" id="{90D45101-BE75-E0CC-995A-8327764971E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9" name="文本占位符 38">
            <a:extLst>
              <a:ext uri="{FF2B5EF4-FFF2-40B4-BE49-F238E27FC236}">
                <a16:creationId xmlns:a16="http://schemas.microsoft.com/office/drawing/2014/main" id="{3E88BD88-B98C-78C8-85C7-C52D1C87B8F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0" name="文本占位符 39">
            <a:extLst>
              <a:ext uri="{FF2B5EF4-FFF2-40B4-BE49-F238E27FC236}">
                <a16:creationId xmlns:a16="http://schemas.microsoft.com/office/drawing/2014/main" id="{A1AA4788-0E37-892E-47C7-033318F6EE5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1" name="文本占位符 40">
            <a:extLst>
              <a:ext uri="{FF2B5EF4-FFF2-40B4-BE49-F238E27FC236}">
                <a16:creationId xmlns:a16="http://schemas.microsoft.com/office/drawing/2014/main" id="{B662D2C6-9995-2D42-C8D6-3DCC2382D0C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2" name="文本占位符 41">
            <a:extLst>
              <a:ext uri="{FF2B5EF4-FFF2-40B4-BE49-F238E27FC236}">
                <a16:creationId xmlns:a16="http://schemas.microsoft.com/office/drawing/2014/main" id="{109158CB-C3B9-D95F-9E75-D92E499F4D2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3" name="文本占位符 42">
            <a:extLst>
              <a:ext uri="{FF2B5EF4-FFF2-40B4-BE49-F238E27FC236}">
                <a16:creationId xmlns:a16="http://schemas.microsoft.com/office/drawing/2014/main" id="{960626DF-C367-DFC8-0D55-929EDE41751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4" name="标题 1">
            <a:extLst>
              <a:ext uri="{FF2B5EF4-FFF2-40B4-BE49-F238E27FC236}">
                <a16:creationId xmlns:a16="http://schemas.microsoft.com/office/drawing/2014/main" id="{A6BE8EB6-8214-44F4-3D7B-71F08BA770C6}"/>
              </a:ext>
            </a:extLst>
          </p:cNvPr>
          <p:cNvSpPr txBox="1">
            <a:spLocks/>
          </p:cNvSpPr>
          <p:nvPr/>
        </p:nvSpPr>
        <p:spPr>
          <a:xfrm>
            <a:off x="1205345" y="2187081"/>
            <a:ext cx="10094026" cy="833759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rIns="0" bIns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800" b="1" u="none" kern="12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>
                <a:effectLst/>
              </a:rPr>
              <a:t>Amazone Online Shopping Website Database</a:t>
            </a:r>
            <a:endParaRPr lang="en-US"/>
          </a:p>
        </p:txBody>
      </p:sp>
      <p:sp>
        <p:nvSpPr>
          <p:cNvPr id="45" name="文本占位符 21">
            <a:extLst>
              <a:ext uri="{FF2B5EF4-FFF2-40B4-BE49-F238E27FC236}">
                <a16:creationId xmlns:a16="http://schemas.microsoft.com/office/drawing/2014/main" id="{A3D4D634-9A23-7E42-605C-14A00E80C778}"/>
              </a:ext>
            </a:extLst>
          </p:cNvPr>
          <p:cNvSpPr txBox="1">
            <a:spLocks/>
          </p:cNvSpPr>
          <p:nvPr/>
        </p:nvSpPr>
        <p:spPr>
          <a:xfrm>
            <a:off x="3520595" y="3639187"/>
            <a:ext cx="5150803" cy="472252"/>
          </a:xfrm>
        </p:spPr>
        <p:txBody>
          <a:bodyPr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Team 1</a:t>
            </a:r>
            <a:endParaRPr lang="zh-CN" altLang="en-US" dirty="0"/>
          </a:p>
        </p:txBody>
      </p:sp>
      <p:sp>
        <p:nvSpPr>
          <p:cNvPr id="46" name="文本占位符 21">
            <a:extLst>
              <a:ext uri="{FF2B5EF4-FFF2-40B4-BE49-F238E27FC236}">
                <a16:creationId xmlns:a16="http://schemas.microsoft.com/office/drawing/2014/main" id="{A982F965-7F70-0DA6-8CA8-099C756C40CC}"/>
              </a:ext>
            </a:extLst>
          </p:cNvPr>
          <p:cNvSpPr txBox="1">
            <a:spLocks/>
          </p:cNvSpPr>
          <p:nvPr/>
        </p:nvSpPr>
        <p:spPr>
          <a:xfrm>
            <a:off x="8506273" y="4333394"/>
            <a:ext cx="3396343" cy="472252"/>
          </a:xfrm>
        </p:spPr>
        <p:txBody>
          <a:bodyPr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1" kern="120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Affan</a:t>
            </a:r>
            <a:r>
              <a:rPr lang="en-US" altLang="zh-CN" dirty="0"/>
              <a:t> Abid Imam</a:t>
            </a:r>
            <a:endParaRPr lang="zh-CN" altLang="en-US" dirty="0"/>
          </a:p>
        </p:txBody>
      </p:sp>
      <p:sp>
        <p:nvSpPr>
          <p:cNvPr id="47" name="文本占位符 21">
            <a:extLst>
              <a:ext uri="{FF2B5EF4-FFF2-40B4-BE49-F238E27FC236}">
                <a16:creationId xmlns:a16="http://schemas.microsoft.com/office/drawing/2014/main" id="{4BE694A7-E933-87D3-F39E-1349DA17B4CB}"/>
              </a:ext>
            </a:extLst>
          </p:cNvPr>
          <p:cNvSpPr txBox="1">
            <a:spLocks/>
          </p:cNvSpPr>
          <p:nvPr/>
        </p:nvSpPr>
        <p:spPr>
          <a:xfrm>
            <a:off x="8506272" y="4603873"/>
            <a:ext cx="3396343" cy="472252"/>
          </a:xfrm>
        </p:spPr>
        <p:txBody>
          <a:bodyPr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1" kern="120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Charlie George Unsworth</a:t>
            </a:r>
            <a:endParaRPr lang="zh-CN" altLang="en-US" dirty="0"/>
          </a:p>
        </p:txBody>
      </p:sp>
      <p:sp>
        <p:nvSpPr>
          <p:cNvPr id="48" name="文本占位符 21">
            <a:extLst>
              <a:ext uri="{FF2B5EF4-FFF2-40B4-BE49-F238E27FC236}">
                <a16:creationId xmlns:a16="http://schemas.microsoft.com/office/drawing/2014/main" id="{20E5F739-4F7D-B24B-385D-0B5AF7A3D275}"/>
              </a:ext>
            </a:extLst>
          </p:cNvPr>
          <p:cNvSpPr txBox="1">
            <a:spLocks/>
          </p:cNvSpPr>
          <p:nvPr/>
        </p:nvSpPr>
        <p:spPr>
          <a:xfrm>
            <a:off x="8506271" y="5453877"/>
            <a:ext cx="3396343" cy="472252"/>
          </a:xfrm>
        </p:spPr>
        <p:txBody>
          <a:bodyPr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1" kern="120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Jiaqi Yao</a:t>
            </a:r>
            <a:endParaRPr lang="zh-CN" altLang="en-US" dirty="0"/>
          </a:p>
        </p:txBody>
      </p:sp>
      <p:sp>
        <p:nvSpPr>
          <p:cNvPr id="49" name="文本占位符 21">
            <a:extLst>
              <a:ext uri="{FF2B5EF4-FFF2-40B4-BE49-F238E27FC236}">
                <a16:creationId xmlns:a16="http://schemas.microsoft.com/office/drawing/2014/main" id="{A7A8482E-78D6-663D-D39C-336F65F88191}"/>
              </a:ext>
            </a:extLst>
          </p:cNvPr>
          <p:cNvSpPr txBox="1">
            <a:spLocks/>
          </p:cNvSpPr>
          <p:nvPr/>
        </p:nvSpPr>
        <p:spPr>
          <a:xfrm>
            <a:off x="8512210" y="5159646"/>
            <a:ext cx="3396343" cy="472252"/>
          </a:xfrm>
        </p:spPr>
        <p:txBody>
          <a:bodyPr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1" kern="120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Poorva</a:t>
            </a:r>
            <a:r>
              <a:rPr lang="en-US" altLang="zh-CN" dirty="0"/>
              <a:t> Shashikant </a:t>
            </a:r>
            <a:r>
              <a:rPr lang="en-US" altLang="zh-CN" dirty="0" err="1"/>
              <a:t>Nimbalkar</a:t>
            </a:r>
            <a:endParaRPr lang="zh-CN" altLang="en-US" dirty="0"/>
          </a:p>
        </p:txBody>
      </p:sp>
      <p:sp>
        <p:nvSpPr>
          <p:cNvPr id="50" name="文本占位符 21">
            <a:extLst>
              <a:ext uri="{FF2B5EF4-FFF2-40B4-BE49-F238E27FC236}">
                <a16:creationId xmlns:a16="http://schemas.microsoft.com/office/drawing/2014/main" id="{4E3092B5-E72B-4933-AF98-14D774231F6A}"/>
              </a:ext>
            </a:extLst>
          </p:cNvPr>
          <p:cNvSpPr txBox="1">
            <a:spLocks/>
          </p:cNvSpPr>
          <p:nvPr/>
        </p:nvSpPr>
        <p:spPr>
          <a:xfrm>
            <a:off x="8512209" y="4865971"/>
            <a:ext cx="3396343" cy="472252"/>
          </a:xfrm>
        </p:spPr>
        <p:txBody>
          <a:bodyPr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1" kern="120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Menglei</a:t>
            </a:r>
            <a:r>
              <a:rPr lang="en-US" altLang="zh-CN" dirty="0"/>
              <a:t> Guo</a:t>
            </a:r>
            <a:endParaRPr lang="zh-CN" altLang="en-US" dirty="0"/>
          </a:p>
        </p:txBody>
      </p:sp>
      <p:sp>
        <p:nvSpPr>
          <p:cNvPr id="51" name="文本占位符 21">
            <a:extLst>
              <a:ext uri="{FF2B5EF4-FFF2-40B4-BE49-F238E27FC236}">
                <a16:creationId xmlns:a16="http://schemas.microsoft.com/office/drawing/2014/main" id="{A438972F-59A6-1E10-29FE-17DA4D2C1E1D}"/>
              </a:ext>
            </a:extLst>
          </p:cNvPr>
          <p:cNvSpPr txBox="1">
            <a:spLocks/>
          </p:cNvSpPr>
          <p:nvPr/>
        </p:nvSpPr>
        <p:spPr>
          <a:xfrm>
            <a:off x="8512209" y="5731515"/>
            <a:ext cx="3396343" cy="472252"/>
          </a:xfrm>
        </p:spPr>
        <p:txBody>
          <a:bodyPr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1" kern="120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Leming Liu</a:t>
            </a:r>
            <a:endParaRPr lang="zh-CN" altLang="en-US" dirty="0"/>
          </a:p>
        </p:txBody>
      </p:sp>
      <p:sp>
        <p:nvSpPr>
          <p:cNvPr id="52" name="文本占位符 21">
            <a:extLst>
              <a:ext uri="{FF2B5EF4-FFF2-40B4-BE49-F238E27FC236}">
                <a16:creationId xmlns:a16="http://schemas.microsoft.com/office/drawing/2014/main" id="{19F74BF0-DE56-0050-9AD0-5292953A68EB}"/>
              </a:ext>
            </a:extLst>
          </p:cNvPr>
          <p:cNvSpPr txBox="1">
            <a:spLocks/>
          </p:cNvSpPr>
          <p:nvPr/>
        </p:nvSpPr>
        <p:spPr>
          <a:xfrm>
            <a:off x="8518147" y="6009153"/>
            <a:ext cx="3396343" cy="472252"/>
          </a:xfrm>
        </p:spPr>
        <p:txBody>
          <a:bodyPr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1" kern="120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Silang Nimai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6220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F9C025-5E3F-65E7-EDEE-D5DAEBEDE6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596698A-936B-E5A9-8AF5-5B6B2FC1FECF}"/>
              </a:ext>
            </a:extLst>
          </p:cNvPr>
          <p:cNvSpPr txBox="1"/>
          <p:nvPr/>
        </p:nvSpPr>
        <p:spPr>
          <a:xfrm>
            <a:off x="194679" y="637130"/>
            <a:ext cx="56515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616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889F66-483E-1894-8982-202CA29E0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9B99BCD-3A79-21CC-E28B-21C5C763E080}"/>
              </a:ext>
            </a:extLst>
          </p:cNvPr>
          <p:cNvSpPr txBox="1"/>
          <p:nvPr/>
        </p:nvSpPr>
        <p:spPr>
          <a:xfrm>
            <a:off x="194679" y="637130"/>
            <a:ext cx="56515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3.3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454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48539F-91BA-25B5-FAEF-D6D7173EDD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57A1004-EBD4-0C7D-8EA1-ABE0978998B1}"/>
              </a:ext>
            </a:extLst>
          </p:cNvPr>
          <p:cNvSpPr txBox="1"/>
          <p:nvPr/>
        </p:nvSpPr>
        <p:spPr>
          <a:xfrm>
            <a:off x="194679" y="637130"/>
            <a:ext cx="56515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3.4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607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EC7EB4-0DB0-55F8-3B63-C9B0F86B2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D9AD16B-4ABD-7983-26B6-3EFA5D1320B1}"/>
              </a:ext>
            </a:extLst>
          </p:cNvPr>
          <p:cNvSpPr txBox="1"/>
          <p:nvPr/>
        </p:nvSpPr>
        <p:spPr>
          <a:xfrm>
            <a:off x="194679" y="637130"/>
            <a:ext cx="56515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3.5 </a:t>
            </a:r>
            <a:r>
              <a:rPr lang="en-US" altLang="zh-CN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Ratings_collection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0EEECF4-4499-574C-CB83-A426160D3A42}"/>
              </a:ext>
            </a:extLst>
          </p:cNvPr>
          <p:cNvSpPr txBox="1"/>
          <p:nvPr/>
        </p:nvSpPr>
        <p:spPr>
          <a:xfrm>
            <a:off x="194679" y="1313769"/>
            <a:ext cx="60969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3.5.1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Definition: Rating Ranges and Review Templates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2CAA281-B5DC-B732-17EB-39D19273F16C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294897" y="1652323"/>
            <a:ext cx="2351752" cy="248774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7B2EE43-9612-E0A7-A401-4BDF061A3FC1}"/>
              </a:ext>
            </a:extLst>
          </p:cNvPr>
          <p:cNvSpPr txBox="1"/>
          <p:nvPr/>
        </p:nvSpPr>
        <p:spPr>
          <a:xfrm>
            <a:off x="194679" y="4140072"/>
            <a:ext cx="60969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3.5.2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Rating conversion to star display 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random review generation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9A975F8-5068-363E-12C6-5CDBFA5C9B01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294897" y="4724847"/>
            <a:ext cx="3203677" cy="177256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D235E02-5332-F7CC-3ED0-6178AC13FC92}"/>
              </a:ext>
            </a:extLst>
          </p:cNvPr>
          <p:cNvSpPr txBox="1"/>
          <p:nvPr/>
        </p:nvSpPr>
        <p:spPr>
          <a:xfrm>
            <a:off x="5065694" y="1278620"/>
            <a:ext cx="60969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3.5.3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a single rating record and use the main function to generate rating data for all customers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BEE8715-7DA7-AED8-B7F8-D168B6FF904B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</a:blip>
          <a:srcRect b="41842"/>
          <a:stretch/>
        </p:blipFill>
        <p:spPr>
          <a:xfrm>
            <a:off x="5157801" y="1863395"/>
            <a:ext cx="3430862" cy="193619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8B7ABCD-8A70-2C6C-5DF7-3565B24CDC79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</a:blip>
          <a:stretch>
            <a:fillRect/>
          </a:stretch>
        </p:blipFill>
        <p:spPr>
          <a:xfrm>
            <a:off x="8887779" y="1847660"/>
            <a:ext cx="3009324" cy="260999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8C12FDB7-8443-020D-AD65-11633F516350}"/>
              </a:ext>
            </a:extLst>
          </p:cNvPr>
          <p:cNvSpPr txBox="1"/>
          <p:nvPr/>
        </p:nvSpPr>
        <p:spPr>
          <a:xfrm>
            <a:off x="5157801" y="4461011"/>
            <a:ext cx="60969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3.5.4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 indexes to improve 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efficiency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178F5280-C038-C684-3096-91D85DDB98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7801" y="5184037"/>
            <a:ext cx="3934706" cy="103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311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9DB590-F84F-28AB-FAC4-FADD872B7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52">
            <a:extLst>
              <a:ext uri="{FF2B5EF4-FFF2-40B4-BE49-F238E27FC236}">
                <a16:creationId xmlns:a16="http://schemas.microsoft.com/office/drawing/2014/main" id="{0355B7B9-9918-81E5-EBFB-0AF947A7C9D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42552" y="2204791"/>
            <a:ext cx="2706708" cy="2336718"/>
          </a:xfrm>
        </p:spPr>
        <p:txBody>
          <a:bodyPr lIns="0" anchor="ctr" anchorCtr="0">
            <a:noAutofit/>
          </a:bodyPr>
          <a:lstStyle>
            <a:lvl1pPr marL="0" indent="0" algn="l">
              <a:buNone/>
              <a:defRPr sz="16800">
                <a:gradFill>
                  <a:gsLst>
                    <a:gs pos="0">
                      <a:schemeClr val="accent1">
                        <a:alpha val="9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  <a:alpha val="0"/>
                      </a:schemeClr>
                    </a:gs>
                  </a:gsLst>
                  <a:lin ang="5400000" scaled="1"/>
                </a:gradFill>
                <a:latin typeface="Impact" panose="020B080603090205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9" name="标题 26">
            <a:extLst>
              <a:ext uri="{FF2B5EF4-FFF2-40B4-BE49-F238E27FC236}">
                <a16:creationId xmlns:a16="http://schemas.microsoft.com/office/drawing/2014/main" id="{B8F466E3-8DC6-C78C-BAAB-F8252DEE9A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16480" y="3747051"/>
            <a:ext cx="4802467" cy="552357"/>
          </a:xfrm>
        </p:spPr>
        <p:txBody>
          <a:bodyPr lIns="0">
            <a:noAutofit/>
          </a:bodyPr>
          <a:lstStyle>
            <a:lvl1pPr algn="l">
              <a:defRPr sz="4400" b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CN" dirty="0"/>
              <a:t>Database Query Analysis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7346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44D635-BC5E-A7C3-F31F-31EF075E3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8D7BC99-ECAB-2CBD-B35B-B7F774C5477A}"/>
              </a:ext>
            </a:extLst>
          </p:cNvPr>
          <p:cNvSpPr txBox="1"/>
          <p:nvPr/>
        </p:nvSpPr>
        <p:spPr>
          <a:xfrm>
            <a:off x="194679" y="637130"/>
            <a:ext cx="56515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772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ABAF48-84B3-45CA-1D76-59B188DB0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CA015AB-05F7-FC92-FE96-A0B57A67DF1C}"/>
              </a:ext>
            </a:extLst>
          </p:cNvPr>
          <p:cNvSpPr txBox="1"/>
          <p:nvPr/>
        </p:nvSpPr>
        <p:spPr>
          <a:xfrm>
            <a:off x="194679" y="637130"/>
            <a:ext cx="56515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9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7255CF-146B-E7E3-1E92-F6715A38E5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6704F5A-6F81-2725-575F-97E0C8F9A6A9}"/>
              </a:ext>
            </a:extLst>
          </p:cNvPr>
          <p:cNvSpPr txBox="1"/>
          <p:nvPr/>
        </p:nvSpPr>
        <p:spPr>
          <a:xfrm>
            <a:off x="194679" y="637130"/>
            <a:ext cx="56515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482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475B38-DC55-49E6-A26E-57A7C0D9A1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28F73C5-541F-A809-20FF-96AC0ED8CC15}"/>
              </a:ext>
            </a:extLst>
          </p:cNvPr>
          <p:cNvSpPr txBox="1"/>
          <p:nvPr/>
        </p:nvSpPr>
        <p:spPr>
          <a:xfrm>
            <a:off x="194679" y="637130"/>
            <a:ext cx="68295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4.4 Customer Purchase Product Queries Design 1 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C70A31B-3398-ADE0-6604-BF1B7BE4A1BD}"/>
              </a:ext>
            </a:extLst>
          </p:cNvPr>
          <p:cNvSpPr txBox="1"/>
          <p:nvPr/>
        </p:nvSpPr>
        <p:spPr>
          <a:xfrm>
            <a:off x="225483" y="1299171"/>
            <a:ext cx="6095306" cy="1529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4.4.1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Query: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ts val="1425"/>
              </a:lnSpc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search for the most expensive product within a specific price range among a fixed category of goods, displaying its current inventory status. </a:t>
            </a:r>
          </a:p>
          <a:p>
            <a:pPr>
              <a:lnSpc>
                <a:spcPts val="1425"/>
              </a:lnSpc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conditions set are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customer_id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5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product_type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“book”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price_range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(150, 200)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quantity_to_buy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5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D16AF4C-70D3-25DA-EFB1-85E964742328}"/>
              </a:ext>
            </a:extLst>
          </p:cNvPr>
          <p:cNvSpPr txBox="1"/>
          <p:nvPr/>
        </p:nvSpPr>
        <p:spPr>
          <a:xfrm>
            <a:off x="225483" y="2939600"/>
            <a:ext cx="6095306" cy="13522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4.4.2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step</a:t>
            </a:r>
          </a:p>
          <a:p>
            <a:pPr>
              <a:lnSpc>
                <a:spcPts val="1425"/>
              </a:lnSpc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the Product</a:t>
            </a:r>
          </a:p>
          <a:p>
            <a:pPr marL="285750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Current Inventory</a:t>
            </a:r>
          </a:p>
          <a:p>
            <a:pPr marL="285750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to Cart</a:t>
            </a:r>
          </a:p>
          <a:p>
            <a:pPr marL="285750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Marking Purchase History</a:t>
            </a:r>
          </a:p>
          <a:p>
            <a:pPr marL="285750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Updating Inventory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44576A2-8280-2A1B-64C4-FAA502AC38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899"/>
          <a:stretch/>
        </p:blipFill>
        <p:spPr>
          <a:xfrm>
            <a:off x="5205530" y="3140576"/>
            <a:ext cx="3016971" cy="334761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78BECD1-1313-0AC6-7207-77311650D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2501" y="1117687"/>
            <a:ext cx="3969499" cy="537049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E33813B-12E0-0D8D-2C25-D09FAF012888}"/>
              </a:ext>
            </a:extLst>
          </p:cNvPr>
          <p:cNvSpPr txBox="1"/>
          <p:nvPr/>
        </p:nvSpPr>
        <p:spPr>
          <a:xfrm>
            <a:off x="194679" y="4493123"/>
            <a:ext cx="6095306" cy="275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4.4.3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763912C1-EB23-F2D1-F659-7BA7E2B707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383" y="4956591"/>
            <a:ext cx="4920147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918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CC2F9F-56AC-6EC4-1FD2-A3AABC8B06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190A28E-F652-CBF3-11AD-1855973367E2}"/>
              </a:ext>
            </a:extLst>
          </p:cNvPr>
          <p:cNvSpPr txBox="1"/>
          <p:nvPr/>
        </p:nvSpPr>
        <p:spPr>
          <a:xfrm>
            <a:off x="194679" y="637130"/>
            <a:ext cx="71545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4.5 Customer Purchase Product Queries Design 2 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9AF89CC-FFFC-3369-21D4-5EAD8140AB07}"/>
              </a:ext>
            </a:extLst>
          </p:cNvPr>
          <p:cNvSpPr txBox="1"/>
          <p:nvPr/>
        </p:nvSpPr>
        <p:spPr>
          <a:xfrm>
            <a:off x="163875" y="1256050"/>
            <a:ext cx="6095306" cy="1531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4.4.1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Query: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ts val="1425"/>
              </a:lnSpc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checks the current shopping cart contents and remove the lowest-priced item. A new order is then created based on the remaining items in the shopping cart, and payment is processed. </a:t>
            </a:r>
          </a:p>
          <a:p>
            <a:pPr>
              <a:lnSpc>
                <a:spcPts val="1425"/>
              </a:lnSpc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conditions set are: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customer_id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5, remove lowest-priced item</a:t>
            </a:r>
          </a:p>
          <a:p>
            <a:pPr>
              <a:lnSpc>
                <a:spcPts val="1425"/>
              </a:lnSpc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32FBA7-3E69-61DE-5A24-4A483E5B0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21" y="4551871"/>
            <a:ext cx="4676739" cy="193671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374BF27-3760-CA2D-65C9-7824AAF6EC85}"/>
              </a:ext>
            </a:extLst>
          </p:cNvPr>
          <p:cNvSpPr txBox="1"/>
          <p:nvPr/>
        </p:nvSpPr>
        <p:spPr>
          <a:xfrm>
            <a:off x="194679" y="2637359"/>
            <a:ext cx="6095306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4.4.2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step</a:t>
            </a:r>
          </a:p>
          <a:p>
            <a:pPr>
              <a:lnSpc>
                <a:spcPts val="1425"/>
              </a:lnSpc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Retrieve Shopping Cart Contents</a:t>
            </a:r>
          </a:p>
          <a:p>
            <a:pPr marL="285750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the Lowest-Priced Item</a:t>
            </a:r>
          </a:p>
          <a:p>
            <a:pPr marL="285750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Shopping Cart Total</a:t>
            </a:r>
          </a:p>
          <a:p>
            <a:pPr marL="285750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New Order</a:t>
            </a:r>
          </a:p>
          <a:p>
            <a:pPr marL="285750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 the Order in the Database</a:t>
            </a:r>
          </a:p>
          <a:p>
            <a:pPr marL="285750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Customer Document</a:t>
            </a:r>
          </a:p>
          <a:p>
            <a:pPr marL="285750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 Inventory Levels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F29B362-CAF0-F065-D977-EFFE0D8D35C8}"/>
              </a:ext>
            </a:extLst>
          </p:cNvPr>
          <p:cNvSpPr txBox="1"/>
          <p:nvPr/>
        </p:nvSpPr>
        <p:spPr>
          <a:xfrm>
            <a:off x="163875" y="4314645"/>
            <a:ext cx="6095306" cy="275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4.4.3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CCBE073-A66D-BB9A-2C94-896A6A43A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9260" y="4018668"/>
            <a:ext cx="3951079" cy="246991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EA47078-A420-4FA9-D505-EC06997AE7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9535" y="1115218"/>
            <a:ext cx="3352465" cy="537336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0B3EFD7-319C-BCC7-1341-034BDA1529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3086" y="1671564"/>
            <a:ext cx="2687253" cy="235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346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7">
            <a:extLst>
              <a:ext uri="{FF2B5EF4-FFF2-40B4-BE49-F238E27FC236}">
                <a16:creationId xmlns:a16="http://schemas.microsoft.com/office/drawing/2014/main" id="{1ECC50CC-98D9-3CF7-A1EC-BD762B4C83DB}"/>
              </a:ext>
            </a:extLst>
          </p:cNvPr>
          <p:cNvSpPr txBox="1">
            <a:spLocks/>
          </p:cNvSpPr>
          <p:nvPr/>
        </p:nvSpPr>
        <p:spPr>
          <a:xfrm>
            <a:off x="1554624" y="4605784"/>
            <a:ext cx="6033191" cy="829076"/>
          </a:xfrm>
        </p:spPr>
        <p:txBody>
          <a:bodyPr lIns="0" tIns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2700" b="1" kern="1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zh-CN" dirty="0"/>
              <a:t>ER Digrarm and NOSQL Schema </a:t>
            </a:r>
            <a:endParaRPr lang="de-DE" dirty="0"/>
          </a:p>
        </p:txBody>
      </p:sp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5CB878F6-E9B3-3EB7-4730-EE5E8A94C2B4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占位符 22">
            <a:extLst>
              <a:ext uri="{FF2B5EF4-FFF2-40B4-BE49-F238E27FC236}">
                <a16:creationId xmlns:a16="http://schemas.microsoft.com/office/drawing/2014/main" id="{9AB15DF3-3A52-07BF-C4D0-5E2452EE870B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7F923399-B47C-F521-08E3-70CE785D706C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5" name="文本占位符 24">
            <a:extLst>
              <a:ext uri="{FF2B5EF4-FFF2-40B4-BE49-F238E27FC236}">
                <a16:creationId xmlns:a16="http://schemas.microsoft.com/office/drawing/2014/main" id="{BCBC6C65-F517-B0B8-73CD-20B9B01D1F2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文本占位符 17">
            <a:extLst>
              <a:ext uri="{FF2B5EF4-FFF2-40B4-BE49-F238E27FC236}">
                <a16:creationId xmlns:a16="http://schemas.microsoft.com/office/drawing/2014/main" id="{01CC03B6-E6FD-BFBC-511B-32C3E2A8E9F5}"/>
              </a:ext>
            </a:extLst>
          </p:cNvPr>
          <p:cNvSpPr txBox="1">
            <a:spLocks/>
          </p:cNvSpPr>
          <p:nvPr/>
        </p:nvSpPr>
        <p:spPr>
          <a:xfrm>
            <a:off x="1607718" y="2775814"/>
            <a:ext cx="5269886" cy="829076"/>
          </a:xfrm>
        </p:spPr>
        <p:txBody>
          <a:bodyPr lIns="0" tIns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700" b="1" kern="120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Members and Sub-tasks Assigned</a:t>
            </a:r>
            <a:endParaRPr lang="zh-CN" altLang="en-US" dirty="0"/>
          </a:p>
        </p:txBody>
      </p:sp>
      <p:sp>
        <p:nvSpPr>
          <p:cNvPr id="15" name="文本占位符 17">
            <a:extLst>
              <a:ext uri="{FF2B5EF4-FFF2-40B4-BE49-F238E27FC236}">
                <a16:creationId xmlns:a16="http://schemas.microsoft.com/office/drawing/2014/main" id="{4630B0B3-E7A8-2EE7-36BB-CCC87882996D}"/>
              </a:ext>
            </a:extLst>
          </p:cNvPr>
          <p:cNvSpPr txBox="1">
            <a:spLocks/>
          </p:cNvSpPr>
          <p:nvPr/>
        </p:nvSpPr>
        <p:spPr>
          <a:xfrm>
            <a:off x="1558810" y="2067602"/>
            <a:ext cx="1126572" cy="829076"/>
          </a:xfrm>
        </p:spPr>
        <p:txBody>
          <a:bodyPr lIns="0" tIns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01 </a:t>
            </a:r>
            <a:endParaRPr lang="zh-CN" altLang="en-US" dirty="0"/>
          </a:p>
        </p:txBody>
      </p:sp>
      <p:sp>
        <p:nvSpPr>
          <p:cNvPr id="17" name="文本占位符 17">
            <a:extLst>
              <a:ext uri="{FF2B5EF4-FFF2-40B4-BE49-F238E27FC236}">
                <a16:creationId xmlns:a16="http://schemas.microsoft.com/office/drawing/2014/main" id="{8348CF85-3D94-7AB6-2124-66B804E88E02}"/>
              </a:ext>
            </a:extLst>
          </p:cNvPr>
          <p:cNvSpPr txBox="1">
            <a:spLocks/>
          </p:cNvSpPr>
          <p:nvPr/>
        </p:nvSpPr>
        <p:spPr>
          <a:xfrm>
            <a:off x="1558810" y="3887493"/>
            <a:ext cx="1126572" cy="829076"/>
          </a:xfrm>
        </p:spPr>
        <p:txBody>
          <a:bodyPr lIns="0" tIns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altLang="zh-CN" sz="4400" b="1" kern="12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02 </a:t>
            </a:r>
            <a:endParaRPr lang="zh-CN" altLang="en-US"/>
          </a:p>
        </p:txBody>
      </p:sp>
      <p:sp>
        <p:nvSpPr>
          <p:cNvPr id="18" name="文本占位符 17">
            <a:extLst>
              <a:ext uri="{FF2B5EF4-FFF2-40B4-BE49-F238E27FC236}">
                <a16:creationId xmlns:a16="http://schemas.microsoft.com/office/drawing/2014/main" id="{99718C5C-5B7A-CF24-1374-DD03EECEEB96}"/>
              </a:ext>
            </a:extLst>
          </p:cNvPr>
          <p:cNvSpPr txBox="1">
            <a:spLocks/>
          </p:cNvSpPr>
          <p:nvPr/>
        </p:nvSpPr>
        <p:spPr>
          <a:xfrm>
            <a:off x="7200511" y="2782523"/>
            <a:ext cx="4728742" cy="829076"/>
          </a:xfrm>
        </p:spPr>
        <p:txBody>
          <a:bodyPr lIns="0" tIns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Database Design</a:t>
            </a:r>
            <a:endParaRPr lang="zh-CN" altLang="en-US" dirty="0"/>
          </a:p>
        </p:txBody>
      </p:sp>
      <p:sp>
        <p:nvSpPr>
          <p:cNvPr id="19" name="文本占位符 17">
            <a:extLst>
              <a:ext uri="{FF2B5EF4-FFF2-40B4-BE49-F238E27FC236}">
                <a16:creationId xmlns:a16="http://schemas.microsoft.com/office/drawing/2014/main" id="{FA30EB43-D101-FA06-E02C-E15B9155F7B1}"/>
              </a:ext>
            </a:extLst>
          </p:cNvPr>
          <p:cNvSpPr txBox="1">
            <a:spLocks/>
          </p:cNvSpPr>
          <p:nvPr/>
        </p:nvSpPr>
        <p:spPr>
          <a:xfrm>
            <a:off x="7196765" y="2060893"/>
            <a:ext cx="1126572" cy="829076"/>
          </a:xfrm>
        </p:spPr>
        <p:txBody>
          <a:bodyPr lIns="0" tIns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03 </a:t>
            </a:r>
            <a:endParaRPr lang="zh-CN" altLang="en-US" dirty="0"/>
          </a:p>
        </p:txBody>
      </p:sp>
      <p:sp>
        <p:nvSpPr>
          <p:cNvPr id="20" name="文本占位符 17">
            <a:extLst>
              <a:ext uri="{FF2B5EF4-FFF2-40B4-BE49-F238E27FC236}">
                <a16:creationId xmlns:a16="http://schemas.microsoft.com/office/drawing/2014/main" id="{A6D53994-AA32-637F-03F0-02ABB8AB4AD0}"/>
              </a:ext>
            </a:extLst>
          </p:cNvPr>
          <p:cNvSpPr txBox="1">
            <a:spLocks/>
          </p:cNvSpPr>
          <p:nvPr/>
        </p:nvSpPr>
        <p:spPr>
          <a:xfrm>
            <a:off x="7200511" y="4615378"/>
            <a:ext cx="4728742" cy="829076"/>
          </a:xfrm>
        </p:spPr>
        <p:txBody>
          <a:bodyPr lIns="0" tIns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700" b="1" kern="120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Database Query Analysis</a:t>
            </a:r>
            <a:endParaRPr lang="zh-CN" altLang="en-US" dirty="0"/>
          </a:p>
        </p:txBody>
      </p:sp>
      <p:sp>
        <p:nvSpPr>
          <p:cNvPr id="21" name="文本占位符 17">
            <a:extLst>
              <a:ext uri="{FF2B5EF4-FFF2-40B4-BE49-F238E27FC236}">
                <a16:creationId xmlns:a16="http://schemas.microsoft.com/office/drawing/2014/main" id="{75CB7AFC-446E-9069-96CD-45F8928CFB97}"/>
              </a:ext>
            </a:extLst>
          </p:cNvPr>
          <p:cNvSpPr txBox="1">
            <a:spLocks/>
          </p:cNvSpPr>
          <p:nvPr/>
        </p:nvSpPr>
        <p:spPr>
          <a:xfrm>
            <a:off x="7196765" y="3905108"/>
            <a:ext cx="1126572" cy="829076"/>
          </a:xfrm>
        </p:spPr>
        <p:txBody>
          <a:bodyPr lIns="0" tIns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04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5865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070FA-30D6-1CE3-A413-14EAB280D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F17230E-807C-0F86-C34E-572DF27B6040}"/>
              </a:ext>
            </a:extLst>
          </p:cNvPr>
          <p:cNvSpPr txBox="1"/>
          <p:nvPr/>
        </p:nvSpPr>
        <p:spPr>
          <a:xfrm>
            <a:off x="194679" y="637130"/>
            <a:ext cx="56515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4.6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802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AB9236-CBDE-99C7-F52C-1F98763592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440F781-C7E8-9C40-032C-5CCFB75296E1}"/>
              </a:ext>
            </a:extLst>
          </p:cNvPr>
          <p:cNvSpPr txBox="1"/>
          <p:nvPr/>
        </p:nvSpPr>
        <p:spPr>
          <a:xfrm>
            <a:off x="194679" y="637130"/>
            <a:ext cx="56515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4.7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384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FECEBB-FFC8-A2FA-0BB6-0CD365D40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4307861-1458-0730-EBD1-8491E6CB3C99}"/>
              </a:ext>
            </a:extLst>
          </p:cNvPr>
          <p:cNvSpPr txBox="1"/>
          <p:nvPr/>
        </p:nvSpPr>
        <p:spPr>
          <a:xfrm>
            <a:off x="194679" y="637130"/>
            <a:ext cx="56515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4.8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1107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1C36D3-121E-4803-77D6-D7CBB411C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45911DA-C140-D884-C769-BCCA55B5105B}"/>
              </a:ext>
            </a:extLst>
          </p:cNvPr>
          <p:cNvSpPr txBox="1"/>
          <p:nvPr/>
        </p:nvSpPr>
        <p:spPr>
          <a:xfrm>
            <a:off x="194679" y="637130"/>
            <a:ext cx="56515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4.9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826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4C93C8-FD12-68E6-0F41-53707543FC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63F694F-57C8-05A7-29B8-75EB21CF81C2}"/>
              </a:ext>
            </a:extLst>
          </p:cNvPr>
          <p:cNvSpPr txBox="1"/>
          <p:nvPr/>
        </p:nvSpPr>
        <p:spPr>
          <a:xfrm>
            <a:off x="194679" y="637130"/>
            <a:ext cx="6813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4.10</a:t>
            </a:r>
            <a:r>
              <a:rPr lang="zh-CN" altLang="en-US" sz="2000" b="1" dirty="0">
                <a:solidFill>
                  <a:schemeClr val="bg1"/>
                </a:solidFill>
              </a:rPr>
              <a:t> </a:t>
            </a:r>
            <a:r>
              <a:rPr lang="fr-FR" altLang="zh-CN" sz="2000" b="1" dirty="0">
                <a:solidFill>
                  <a:schemeClr val="bg1"/>
                </a:solidFill>
              </a:rPr>
              <a:t>Recommendation System’s Query Design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4130A87-B4CD-9B44-255A-C4099A0F8228}"/>
              </a:ext>
            </a:extLst>
          </p:cNvPr>
          <p:cNvSpPr txBox="1"/>
          <p:nvPr/>
        </p:nvSpPr>
        <p:spPr>
          <a:xfrm>
            <a:off x="225483" y="1299171"/>
            <a:ext cx="6095306" cy="1531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4.10.1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Query: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ts val="1425"/>
              </a:lnSpc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recommendation system based on user behavior data, which generates personalized recommendations by analyzing the user's browsing history, purchase history and other data.</a:t>
            </a:r>
          </a:p>
          <a:p>
            <a:pPr>
              <a:lnSpc>
                <a:spcPts val="1425"/>
              </a:lnSpc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conditions set are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limits to 15 recent records, uses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current_time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day_ago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recent data, limits recommendations to top 5 products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4D6B7DE-8C45-D568-E0D7-0C8635E0F11B}"/>
              </a:ext>
            </a:extLst>
          </p:cNvPr>
          <p:cNvSpPr txBox="1"/>
          <p:nvPr/>
        </p:nvSpPr>
        <p:spPr>
          <a:xfrm>
            <a:off x="225483" y="2991780"/>
            <a:ext cx="6095306" cy="2070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4.10.2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step</a:t>
            </a:r>
          </a:p>
          <a:p>
            <a:pPr marL="285750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recommendation aggregation pipeline</a:t>
            </a:r>
          </a:p>
          <a:p>
            <a:pPr marL="742950" lvl="1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get browsing and purchase history in parallel</a:t>
            </a:r>
          </a:p>
          <a:p>
            <a:pPr marL="285750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and visualize customer data</a:t>
            </a:r>
          </a:p>
          <a:p>
            <a:pPr marL="742950" lvl="1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browsing_history_data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purchase_history_data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browsing_timeline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</a:p>
          <a:p>
            <a:pPr marL="285750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final product recommendations</a:t>
            </a:r>
          </a:p>
          <a:p>
            <a:pPr marL="285750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a detailed report for a customer</a:t>
            </a:r>
          </a:p>
          <a:p>
            <a:pPr marL="285750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system performance for a customer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6110CE4-94AC-110E-A6B7-C020C6FC8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266" y="1141580"/>
            <a:ext cx="4779734" cy="535577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3920A7A-9B66-31E8-E2C5-E5AE28759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00" y="5267457"/>
            <a:ext cx="7234899" cy="108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976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26">
            <a:extLst>
              <a:ext uri="{FF2B5EF4-FFF2-40B4-BE49-F238E27FC236}">
                <a16:creationId xmlns:a16="http://schemas.microsoft.com/office/drawing/2014/main" id="{08EDA09F-239C-51F5-66AB-67D358AC1C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00150" y="3580652"/>
            <a:ext cx="4802188" cy="552450"/>
          </a:xfrm>
        </p:spPr>
        <p:txBody>
          <a:bodyPr lIns="0">
            <a:noAutofit/>
          </a:bodyPr>
          <a:lstStyle>
            <a:lvl1pPr algn="l">
              <a:defRPr sz="4400" b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CN" dirty="0"/>
              <a:t>Members and </a:t>
            </a:r>
            <a:br>
              <a:rPr lang="en-US" altLang="zh-CN" dirty="0"/>
            </a:br>
            <a:r>
              <a:rPr lang="en-US" altLang="zh-CN" dirty="0"/>
              <a:t>Sub-tasks Assigned</a:t>
            </a:r>
            <a:endParaRPr lang="zh-CN" altLang="en-US" dirty="0"/>
          </a:p>
        </p:txBody>
      </p:sp>
      <p:sp>
        <p:nvSpPr>
          <p:cNvPr id="27" name="文本占位符 52">
            <a:extLst>
              <a:ext uri="{FF2B5EF4-FFF2-40B4-BE49-F238E27FC236}">
                <a16:creationId xmlns:a16="http://schemas.microsoft.com/office/drawing/2014/main" id="{2D769453-0838-AE18-7ECB-0E7D98C32439}"/>
              </a:ext>
            </a:extLst>
          </p:cNvPr>
          <p:cNvSpPr txBox="1">
            <a:spLocks/>
          </p:cNvSpPr>
          <p:nvPr/>
        </p:nvSpPr>
        <p:spPr>
          <a:xfrm>
            <a:off x="1759961" y="2095460"/>
            <a:ext cx="2706708" cy="2336718"/>
          </a:xfrm>
        </p:spPr>
        <p:txBody>
          <a:bodyPr l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800" kern="1200">
                <a:gradFill>
                  <a:gsLst>
                    <a:gs pos="0">
                      <a:schemeClr val="accent1">
                        <a:alpha val="9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  <a:alpha val="0"/>
                      </a:schemeClr>
                    </a:gs>
                  </a:gsLst>
                  <a:lin ang="5400000" scaled="1"/>
                </a:gradFill>
                <a:latin typeface="Impact" panose="020B080603090205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1977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8D4821-E99C-599A-529E-C000F43056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242A54B-379F-D2AA-B067-D284BAD2945E}"/>
              </a:ext>
            </a:extLst>
          </p:cNvPr>
          <p:cNvSpPr txBox="1"/>
          <p:nvPr/>
        </p:nvSpPr>
        <p:spPr>
          <a:xfrm>
            <a:off x="194679" y="637130"/>
            <a:ext cx="56515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 Members and Sub-tasks Assigned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0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98EE709-598C-8278-9778-1772B2A3B6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729869"/>
              </p:ext>
            </p:extLst>
          </p:nvPr>
        </p:nvGraphicFramePr>
        <p:xfrm>
          <a:off x="982242" y="1905225"/>
          <a:ext cx="9955162" cy="364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3707">
                  <a:extLst>
                    <a:ext uri="{9D8B030D-6E8A-4147-A177-3AD203B41FA5}">
                      <a16:colId xmlns:a16="http://schemas.microsoft.com/office/drawing/2014/main" val="778913936"/>
                    </a:ext>
                  </a:extLst>
                </a:gridCol>
                <a:gridCol w="6311455">
                  <a:extLst>
                    <a:ext uri="{9D8B030D-6E8A-4147-A177-3AD203B41FA5}">
                      <a16:colId xmlns:a16="http://schemas.microsoft.com/office/drawing/2014/main" val="2693130862"/>
                    </a:ext>
                  </a:extLst>
                </a:gridCol>
              </a:tblGrid>
              <a:tr h="5362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zh-CN" altLang="en-US" sz="1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686" marR="84686" marT="42343" marB="423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Sub-tasks</a:t>
                      </a:r>
                      <a:endParaRPr lang="zh-CN" altLang="en-US" sz="1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686" marR="84686" marT="42343" marB="42343"/>
                </a:tc>
                <a:extLst>
                  <a:ext uri="{0D108BD9-81ED-4DB2-BD59-A6C34878D82A}">
                    <a16:rowId xmlns:a16="http://schemas.microsoft.com/office/drawing/2014/main" val="1852105598"/>
                  </a:ext>
                </a:extLst>
              </a:tr>
              <a:tr h="478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9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Affan</a:t>
                      </a:r>
                      <a:r>
                        <a:rPr lang="en-US" altLang="zh-CN" sz="1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Abid Imam</a:t>
                      </a:r>
                      <a:endParaRPr lang="zh-CN" altLang="en-US" sz="19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686" marR="84686" marT="42343" marB="42343"/>
                </a:tc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4686" marR="84686" marT="42343" marB="42343"/>
                </a:tc>
                <a:extLst>
                  <a:ext uri="{0D108BD9-81ED-4DB2-BD59-A6C34878D82A}">
                    <a16:rowId xmlns:a16="http://schemas.microsoft.com/office/drawing/2014/main" val="1257482306"/>
                  </a:ext>
                </a:extLst>
              </a:tr>
              <a:tr h="4306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9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Charlie</a:t>
                      </a:r>
                      <a:r>
                        <a:rPr lang="en-US" altLang="zh-CN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George </a:t>
                      </a:r>
                      <a:r>
                        <a:rPr lang="en-US" altLang="zh-CN" sz="19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Unsworth</a:t>
                      </a:r>
                      <a:endParaRPr lang="zh-CN" altLang="en-US" sz="19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4686" marR="84686" marT="42343" marB="42343"/>
                </a:tc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4686" marR="84686" marT="42343" marB="42343"/>
                </a:tc>
                <a:extLst>
                  <a:ext uri="{0D108BD9-81ED-4DB2-BD59-A6C34878D82A}">
                    <a16:rowId xmlns:a16="http://schemas.microsoft.com/office/drawing/2014/main" val="4094824614"/>
                  </a:ext>
                </a:extLst>
              </a:tr>
              <a:tr h="4483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Menglei</a:t>
                      </a:r>
                      <a:r>
                        <a:rPr lang="en-US" altLang="zh-CN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Guo</a:t>
                      </a:r>
                      <a:endParaRPr lang="zh-CN" altLang="en-US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686" marR="84686" marT="42343" marB="42343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ER </a:t>
                      </a:r>
                      <a:r>
                        <a:rPr lang="en-US" altLang="zh-CN" sz="1400" dirty="0" err="1"/>
                        <a:t>Dirgrarm</a:t>
                      </a:r>
                      <a:r>
                        <a:rPr lang="en-US" altLang="zh-CN" sz="1400" dirty="0"/>
                        <a:t>; 2 Customer Purchase Product Queries Design; 1 Customer </a:t>
                      </a:r>
                      <a:r>
                        <a:rPr lang="en-US" altLang="zh-CN" sz="1400" dirty="0" err="1"/>
                        <a:t>RecommendationSystem</a:t>
                      </a:r>
                      <a:r>
                        <a:rPr lang="en-US" altLang="zh-CN" sz="1400" dirty="0"/>
                        <a:t> Query Design</a:t>
                      </a:r>
                      <a:endParaRPr lang="zh-CN" altLang="en-US" sz="1400" dirty="0"/>
                    </a:p>
                  </a:txBody>
                  <a:tcPr marL="84686" marR="84686" marT="42343" marB="42343"/>
                </a:tc>
                <a:extLst>
                  <a:ext uri="{0D108BD9-81ED-4DB2-BD59-A6C34878D82A}">
                    <a16:rowId xmlns:a16="http://schemas.microsoft.com/office/drawing/2014/main" val="3261782351"/>
                  </a:ext>
                </a:extLst>
              </a:tr>
              <a:tr h="4129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Poorva</a:t>
                      </a:r>
                      <a:r>
                        <a:rPr lang="en-US" altLang="zh-CN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Shashikant </a:t>
                      </a:r>
                      <a:r>
                        <a:rPr lang="en-US" altLang="zh-CN" sz="1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Nimbalkar</a:t>
                      </a:r>
                      <a:endParaRPr lang="zh-CN" altLang="en-US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686" marR="84686" marT="42343" marB="42343"/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84686" marR="84686" marT="42343" marB="42343"/>
                </a:tc>
                <a:extLst>
                  <a:ext uri="{0D108BD9-81ED-4DB2-BD59-A6C34878D82A}">
                    <a16:rowId xmlns:a16="http://schemas.microsoft.com/office/drawing/2014/main" val="3708411957"/>
                  </a:ext>
                </a:extLst>
              </a:tr>
              <a:tr h="4247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Jiaqi Yao</a:t>
                      </a:r>
                      <a:endParaRPr lang="zh-CN" altLang="en-US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686" marR="84686" marT="42343" marB="42343"/>
                </a:tc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4686" marR="84686" marT="42343" marB="42343"/>
                </a:tc>
                <a:extLst>
                  <a:ext uri="{0D108BD9-81ED-4DB2-BD59-A6C34878D82A}">
                    <a16:rowId xmlns:a16="http://schemas.microsoft.com/office/drawing/2014/main" val="3847005962"/>
                  </a:ext>
                </a:extLst>
              </a:tr>
              <a:tr h="4365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Leming Liu</a:t>
                      </a:r>
                      <a:endParaRPr lang="zh-CN" altLang="en-US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686" marR="84686" marT="42343" marB="42343"/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84686" marR="84686" marT="42343" marB="42343"/>
                </a:tc>
                <a:extLst>
                  <a:ext uri="{0D108BD9-81ED-4DB2-BD59-A6C34878D82A}">
                    <a16:rowId xmlns:a16="http://schemas.microsoft.com/office/drawing/2014/main" val="517028534"/>
                  </a:ext>
                </a:extLst>
              </a:tr>
              <a:tr h="4129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Silang Nimai</a:t>
                      </a:r>
                      <a:endParaRPr lang="zh-CN" altLang="en-US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686" marR="84686" marT="42343" marB="42343"/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84686" marR="84686" marT="42343" marB="42343"/>
                </a:tc>
                <a:extLst>
                  <a:ext uri="{0D108BD9-81ED-4DB2-BD59-A6C34878D82A}">
                    <a16:rowId xmlns:a16="http://schemas.microsoft.com/office/drawing/2014/main" val="557771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65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52">
            <a:extLst>
              <a:ext uri="{FF2B5EF4-FFF2-40B4-BE49-F238E27FC236}">
                <a16:creationId xmlns:a16="http://schemas.microsoft.com/office/drawing/2014/main" id="{96DE7700-7E39-E0B9-B8E8-16BF500AA19F}"/>
              </a:ext>
            </a:extLst>
          </p:cNvPr>
          <p:cNvSpPr txBox="1">
            <a:spLocks/>
          </p:cNvSpPr>
          <p:nvPr/>
        </p:nvSpPr>
        <p:spPr>
          <a:xfrm>
            <a:off x="1842552" y="2204791"/>
            <a:ext cx="2706708" cy="2336718"/>
          </a:xfrm>
        </p:spPr>
        <p:txBody>
          <a:bodyPr l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800" kern="1200">
                <a:gradFill>
                  <a:gsLst>
                    <a:gs pos="0">
                      <a:schemeClr val="accent1">
                        <a:alpha val="9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  <a:alpha val="0"/>
                      </a:schemeClr>
                    </a:gs>
                  </a:gsLst>
                  <a:lin ang="5400000" scaled="1"/>
                </a:gradFill>
                <a:latin typeface="Impact" panose="020B080603090205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6" name="标题 26">
            <a:extLst>
              <a:ext uri="{FF2B5EF4-FFF2-40B4-BE49-F238E27FC236}">
                <a16:creationId xmlns:a16="http://schemas.microsoft.com/office/drawing/2014/main" id="{36F93E48-844F-8C18-24EF-5DE0047EED74}"/>
              </a:ext>
            </a:extLst>
          </p:cNvPr>
          <p:cNvSpPr txBox="1">
            <a:spLocks/>
          </p:cNvSpPr>
          <p:nvPr/>
        </p:nvSpPr>
        <p:spPr>
          <a:xfrm>
            <a:off x="1199442" y="3715742"/>
            <a:ext cx="4802467" cy="552357"/>
          </a:xfrm>
        </p:spPr>
        <p:txBody>
          <a:bodyPr lIns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/>
              <a:t>ER Digrarm and NOSQL Schema 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91DC94A8-B4DA-1783-BAD0-011FE33DDC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561BD054-465C-4C6A-E2A1-FE0DF8C51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224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BD761E-94D0-97C2-92CC-D678112109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4760ACC-6D71-AC33-E9CE-A7C93651EC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60" b="1440"/>
          <a:stretch/>
        </p:blipFill>
        <p:spPr>
          <a:xfrm>
            <a:off x="1025605" y="1359799"/>
            <a:ext cx="10140789" cy="514128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96932E3-5279-4287-E004-118A2771076C}"/>
              </a:ext>
            </a:extLst>
          </p:cNvPr>
          <p:cNvSpPr txBox="1"/>
          <p:nvPr/>
        </p:nvSpPr>
        <p:spPr>
          <a:xfrm>
            <a:off x="194679" y="637130"/>
            <a:ext cx="56515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</a:t>
            </a:r>
            <a:r>
              <a:rPr lang="de-DE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 Digrarm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328EEC8-25A2-C228-4347-6E8D2BA81B21}"/>
              </a:ext>
            </a:extLst>
          </p:cNvPr>
          <p:cNvSpPr txBox="1"/>
          <p:nvPr/>
        </p:nvSpPr>
        <p:spPr>
          <a:xfrm>
            <a:off x="7189839" y="1175133"/>
            <a:ext cx="6096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CN" b="1" dirty="0">
                <a:effectLst/>
              </a:rPr>
              <a:t>Amazone online shopping website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2929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E4C6CB-86A5-A65F-F154-76170ACDC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0E8228E-96A4-33B2-9AEC-E3EBAF5C76AF}"/>
              </a:ext>
            </a:extLst>
          </p:cNvPr>
          <p:cNvSpPr txBox="1"/>
          <p:nvPr/>
        </p:nvSpPr>
        <p:spPr>
          <a:xfrm>
            <a:off x="194679" y="637130"/>
            <a:ext cx="56515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 </a:t>
            </a:r>
            <a:r>
              <a:rPr lang="de-DE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NOSQL Schema 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670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8C1044-AB4A-B893-8189-15936EAFCF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2">
            <a:extLst>
              <a:ext uri="{FF2B5EF4-FFF2-40B4-BE49-F238E27FC236}">
                <a16:creationId xmlns:a16="http://schemas.microsoft.com/office/drawing/2014/main" id="{377CF48B-7811-D4BB-F430-9E6ED51476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42552" y="2204791"/>
            <a:ext cx="2706708" cy="2336718"/>
          </a:xfrm>
        </p:spPr>
        <p:txBody>
          <a:bodyPr lIns="0" anchor="ctr" anchorCtr="0">
            <a:noAutofit/>
          </a:bodyPr>
          <a:lstStyle>
            <a:lvl1pPr marL="0" indent="0" algn="l">
              <a:buNone/>
              <a:defRPr sz="16800">
                <a:gradFill>
                  <a:gsLst>
                    <a:gs pos="0">
                      <a:schemeClr val="accent1">
                        <a:alpha val="9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  <a:alpha val="0"/>
                      </a:schemeClr>
                    </a:gs>
                  </a:gsLst>
                  <a:lin ang="5400000" scaled="1"/>
                </a:gradFill>
                <a:latin typeface="Impact" panose="020B080603090205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3" name="标题 26">
            <a:extLst>
              <a:ext uri="{FF2B5EF4-FFF2-40B4-BE49-F238E27FC236}">
                <a16:creationId xmlns:a16="http://schemas.microsoft.com/office/drawing/2014/main" id="{C90E6FE5-A730-B9C2-D791-C7C37325E0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05121" y="3931563"/>
            <a:ext cx="4802467" cy="552357"/>
          </a:xfrm>
        </p:spPr>
        <p:txBody>
          <a:bodyPr lIns="0">
            <a:noAutofit/>
          </a:bodyPr>
          <a:lstStyle>
            <a:lvl1pPr algn="l">
              <a:defRPr sz="4400" b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CN" dirty="0"/>
              <a:t>Database Design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3810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E8DC28-1597-3FE7-E444-75D691892F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855BFBA-3541-B09C-3D5F-ED0D0C0C72DF}"/>
              </a:ext>
            </a:extLst>
          </p:cNvPr>
          <p:cNvSpPr txBox="1"/>
          <p:nvPr/>
        </p:nvSpPr>
        <p:spPr>
          <a:xfrm>
            <a:off x="194679" y="637130"/>
            <a:ext cx="56515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8500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,&quot;SettingType&quot;:&quot;System&quot;}"/>
</p:tagLst>
</file>

<file path=ppt/theme/theme1.xml><?xml version="1.0" encoding="utf-8"?>
<a:theme xmlns:a="http://schemas.openxmlformats.org/drawingml/2006/main" name="2_OfficePLUS">
  <a:themeElements>
    <a:clrScheme name="自定义 2">
      <a:dk1>
        <a:sysClr val="windowText" lastClr="000000"/>
      </a:dk1>
      <a:lt1>
        <a:sysClr val="window" lastClr="FFFFFF"/>
      </a:lt1>
      <a:dk2>
        <a:srgbClr val="311631"/>
      </a:dk2>
      <a:lt2>
        <a:srgbClr val="EAE5EB"/>
      </a:lt2>
      <a:accent1>
        <a:srgbClr val="482CBC"/>
      </a:accent1>
      <a:accent2>
        <a:srgbClr val="582284"/>
      </a:accent2>
      <a:accent3>
        <a:srgbClr val="6D1D6B"/>
      </a:accent3>
      <a:accent4>
        <a:srgbClr val="463F90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4275</TotalTime>
  <Words>463</Words>
  <Application>Microsoft Office PowerPoint</Application>
  <PresentationFormat>宽屏</PresentationFormat>
  <Paragraphs>105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Microsoft YaHei UI</vt:lpstr>
      <vt:lpstr>等线</vt:lpstr>
      <vt:lpstr>Arial</vt:lpstr>
      <vt:lpstr>Arial Black</vt:lpstr>
      <vt:lpstr>Impact</vt:lpstr>
      <vt:lpstr>Times New Roman</vt:lpstr>
      <vt:lpstr>2_OfficePLUS</vt:lpstr>
      <vt:lpstr>PowerPoint 演示文稿</vt:lpstr>
      <vt:lpstr>PowerPoint 演示文稿</vt:lpstr>
      <vt:lpstr>Members and  Sub-tasks Assigned</vt:lpstr>
      <vt:lpstr>PowerPoint 演示文稿</vt:lpstr>
      <vt:lpstr>PowerPoint 演示文稿</vt:lpstr>
      <vt:lpstr>PowerPoint 演示文稿</vt:lpstr>
      <vt:lpstr>PowerPoint 演示文稿</vt:lpstr>
      <vt:lpstr>Database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Database Query Analysis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志浩 王</dc:creator>
  <cp:lastModifiedBy>梦蕾 郭</cp:lastModifiedBy>
  <cp:revision>444</cp:revision>
  <dcterms:created xsi:type="dcterms:W3CDTF">2018-12-20T13:10:20Z</dcterms:created>
  <dcterms:modified xsi:type="dcterms:W3CDTF">2025-01-03T12:00:51Z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v-yunxl@microsoft.com</vt:lpwstr>
  </property>
  <property fmtid="{D5CDD505-2E9C-101B-9397-08002B2CF9AE}" pid="5" name="MSIP_Label_f42aa342-8706-4288-bd11-ebb85995028c_SetDate">
    <vt:lpwstr>2019-04-12T02:32:11.3712254Z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33fb340e-0a7b-4f47-a53e-1f796744a0fc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