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am Jialin Yang.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My final project is Particle Based Music Visualizer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To make the other Music Visualizer, I first copy a geometry data of a given arbitrary shape, like a sphere.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Then I sorted the data according to one dimension order, for example, x.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Next, I applied the sorted geometry data to a Particle System.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Finally, I used spectrum data for each layer of the particle system.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Also, to make the visualizer more fun, I added a color changing mechanism according to the base spectrum. So every beats from the music will change the color of the Visualizer.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look at the first music visualizer.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As you can see, this visualizer is in a VR environment.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In this visualizer, the particle will go up and down with the music.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 the other visualizer, The particle will spread out and shrink back with the music.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Also you can see some color changing go along with the beats too.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 also implemented a star travel effect.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 the end, Let's look at the combination of all of them.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Ok, let’s have a look at the Development of my Music Visualizer.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They are: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9845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/>
              <a:t>Unity Particle System</a:t>
            </a:r>
          </a:p>
          <a:p>
            <a:pPr indent="-29845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/>
              <a:t>Google Cardboard SDK</a:t>
            </a:r>
          </a:p>
          <a:p>
            <a:pPr indent="-298450" lvl="0" marL="4572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/>
              <a:t>Particle Script</a:t>
            </a:r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/>
              <a:t>Music Visualizer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Why Unity? Unity is a lightweight Gaming Engine for small team developers. It’s easy to learn but powerful enough to develop fascinating games or programs in very short time.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    Also, it has a very detailed documentation on their website, not to mention an even better-developed forum that can answer almost every question you could encounter in the development.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2.	Why particle system? First, the particle system is efficient. It can draw thousands of particles in 60fps on a mobile platform. </a:t>
            </a:r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387350"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Second, Unity has just released all the access to particle system using Script in their recent version. I want to learn how to manipulate the particles using C# and do something cool.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I choose Google Cardboard as my VR platform.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Because it’s affordable (just 20 dollars) and therefore, popular.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I used a Particles Controller to modify the particles position, color, angle, and scale.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Then I used it to generate a Perlin noise wave with the particles for testing.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 made another star travel effect to test the particle system.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 made it by adding a force and changing the speed scale of the particle.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It has a feeling of Star Trek, so I kept this in the project.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After that, I started to make my Music Visualizer using the particle system.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The first step is to get the music's spectrum data.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Second, I made simple circle cubes to test the spectrum data I got from the music.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To make my first Music Visualizer, I used the particles matrix in the Perlin Noise test.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It changes the height and alpha of each layer’s particle according to the spectrum data at that level.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To make it more vivid, I also applied a rainbow color to each layer.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0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youtube.com/v/hdBelW4hEzA" TargetMode="External"/><Relationship Id="rId4" Type="http://schemas.openxmlformats.org/officeDocument/2006/relationships/image" Target="../media/image0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youtube.com/v/arvhQH42E-A" TargetMode="External"/><Relationship Id="rId4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youtube.com/v/G5GWWv8ciDY" TargetMode="External"/><Relationship Id="rId4" Type="http://schemas.openxmlformats.org/officeDocument/2006/relationships/image" Target="../media/image0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98900" y="697425"/>
            <a:ext cx="8520600" cy="1925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4800">
                <a:solidFill>
                  <a:srgbClr val="FFFFFF"/>
                </a:solidFill>
              </a:rPr>
              <a:t>Particle Based Music Visualizer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98900" y="276390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 sz="3000">
                <a:solidFill>
                  <a:srgbClr val="FFE5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Jialin Yang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Music Visualizer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312" y="1017725"/>
            <a:ext cx="4777374" cy="315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Music Visualizer</a:t>
            </a:r>
          </a:p>
        </p:txBody>
      </p:sp>
      <p:sp>
        <p:nvSpPr>
          <p:cNvPr id="114" name="Shape 114">
            <a:hlinkClick r:id="rId3"/>
          </p:cNvPr>
          <p:cNvSpPr/>
          <p:nvPr/>
        </p:nvSpPr>
        <p:spPr>
          <a:xfrm>
            <a:off x="2345200" y="1017725"/>
            <a:ext cx="4453599" cy="3340199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1288800" y="1762650"/>
            <a:ext cx="6566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4800"/>
              <a:t>Thanks for watching!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>
            <a:hlinkClick r:id="rId3"/>
          </p:cNvPr>
          <p:cNvSpPr/>
          <p:nvPr/>
        </p:nvSpPr>
        <p:spPr>
          <a:xfrm>
            <a:off x="1754500" y="102850"/>
            <a:ext cx="5634999" cy="4226249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Technologies behind the scene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AutoNum type="arabicPeriod"/>
            </a:pPr>
            <a:r>
              <a:rPr lang="en" sz="3000"/>
              <a:t>Unity Particle System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AutoNum type="arabicPeriod"/>
            </a:pPr>
            <a:r>
              <a:rPr lang="en" sz="3000"/>
              <a:t>Google Cardboard SDK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AutoNum type="arabicPeriod"/>
            </a:pPr>
            <a:r>
              <a:rPr lang="en" sz="3000"/>
              <a:t>Particle Script</a:t>
            </a: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AutoNum type="arabicPeriod"/>
            </a:pPr>
            <a:r>
              <a:rPr lang="en" sz="3000"/>
              <a:t>Music Visualizer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Unity and why particle system?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637" y="1137775"/>
            <a:ext cx="5796724" cy="319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Google Cardboard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4525" y="1017725"/>
            <a:ext cx="5054950" cy="328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Particle Script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562" y="1076524"/>
            <a:ext cx="6312875" cy="312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2"/>
                </a:solidFill>
              </a:rPr>
              <a:t>Particle Script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349" y="980237"/>
            <a:ext cx="5735300" cy="318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Music Visualizer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274" y="1017725"/>
            <a:ext cx="6023449" cy="329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Music Visualizer</a:t>
            </a:r>
          </a:p>
        </p:txBody>
      </p:sp>
      <p:sp>
        <p:nvSpPr>
          <p:cNvPr id="102" name="Shape 102">
            <a:hlinkClick r:id="rId3"/>
          </p:cNvPr>
          <p:cNvSpPr/>
          <p:nvPr/>
        </p:nvSpPr>
        <p:spPr>
          <a:xfrm>
            <a:off x="2348963" y="904475"/>
            <a:ext cx="4446075" cy="333455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