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100f6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100f6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32116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32116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45d3597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45d3597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403fa4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403fa4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403fa46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403fa46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100f63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100f63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03c7f9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03c7f9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45d359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45d359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45d3597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45d3597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245d3597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245d3597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0403fa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0403fa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403fa4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403fa4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45d359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45d359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List_of_Linux-supported_computer_architectur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FJW8nGV4jx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torvalds/linux" TargetMode="External"/><Relationship Id="rId4" Type="http://schemas.openxmlformats.org/officeDocument/2006/relationships/hyperlink" Target="https://git.kernel.org/pub/scm/linux/kernel/git/stable/linux.git/" TargetMode="External"/><Relationship Id="rId5" Type="http://schemas.openxmlformats.org/officeDocument/2006/relationships/hyperlink" Target="https://www.kernel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9: introduction to the Linux kernel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3281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 Balasubramanian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subsystems and their interaction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87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 on the right shows kernel subsystems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level processes interact with the kernel through system calls and virtual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Signals are one way to “talk” to userspace from the kernel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425" y="1152475"/>
            <a:ext cx="4552879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718375" y="4888625"/>
            <a:ext cx="329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ia-64 linux kernel</a:t>
            </a:r>
            <a:r>
              <a:rPr lang="en" sz="800"/>
              <a:t> by Mosberger and Eranian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notes about the kernel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isn’t a user-space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no libc! For example, no printf or malloc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often kernel-specific equivalents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print or kmalloc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is heavily tied to gcc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gcc specific extensions needed to build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efforts to make it build with clang/llvm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size stacks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 specific, but in the kernel, your stack is usually 8kB (32-bit) or 16kB (64-bit)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memory protection like userspace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userspace processes get a SIGSEGV signal when dereferencing a null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 is important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https://en.wikipedia.org/wiki/List_of_Linux-supported_computer_architectures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63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is monolithic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whole kernel runs in a single address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code can be dynamically inserted and removed at runtime with </a:t>
            </a:r>
            <a:r>
              <a:rPr i="1" lang="en"/>
              <a:t>modules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Module: a loadable kernel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base kernel image to be relatively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modules for extra functionality on-demand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In-tree: modules (drivers) that come with the linux kernel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Out-of-tree: modules that don’t ship with the linux kernel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Maintainer has to make sure it works with each kernel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lsmod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info about loaded modules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849" y="1250225"/>
            <a:ext cx="2667700" cy="14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431" y="3985380"/>
            <a:ext cx="3447549" cy="11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look: processes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process is represented by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struct task_struct</a:t>
            </a:r>
            <a:r>
              <a:rPr lang="en"/>
              <a:t> defined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&lt;linux/sched.h&gt;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Kernel keeps a doubly linked list of these called the task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Relatively large: ~1.7kB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773575" y="4703625"/>
            <a:ext cx="329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Linux Kernel Development</a:t>
            </a:r>
            <a:r>
              <a:rPr lang="en" sz="800"/>
              <a:t> by Robert Love</a:t>
            </a:r>
            <a:endParaRPr sz="8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575" y="1514050"/>
            <a:ext cx="3058725" cy="3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925" y="2469550"/>
            <a:ext cx="2244175" cy="19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0304" y="2392900"/>
            <a:ext cx="3104420" cy="258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Linux operating system is considered the most successful open source project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many architectures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Hundreds of contributors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OS used by Netflix to stream TV to everyone!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good talk by a Netflix engineer: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https://www.youtube.com/watch?v=FJW8nGV4jxY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going to learn about it by: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kernel (current assignment)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a system call, building modules, using netfilter (future assignments),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History...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49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1969: Unix invented by Dennis Ritchie and Ken Thompson at Bell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derivatives of Unix since then, including: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FreeBSD, OpenBSD, macOS (Darwin)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Unix was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Bell Labs estimated its IP in Unix at ~$250 million in the early 90s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1991: Linus Torvalds creates his own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Frustrated by Minix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Unix-like, but not Unix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375" y="1017725"/>
            <a:ext cx="38659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Monolithic vs microkernels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is a </a:t>
            </a:r>
            <a:r>
              <a:rPr i="1" lang="en"/>
              <a:t>monolithic</a:t>
            </a:r>
            <a:r>
              <a:rPr lang="en"/>
              <a:t>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Translation: it’s one big process running in one big address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things: runs fast, simplifies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things: if one bad thing happens, the whole OS can crash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Including drivers: if a driver does something bad, the whole OS can crash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in contrast to a </a:t>
            </a:r>
            <a:r>
              <a:rPr i="1" lang="en"/>
              <a:t>microkernel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Functionality broken down into separate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processes communicate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things: perhaps a “cleaner” design, isolation between subsystems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things: substantial overhead with the communication between processes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this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7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talked about system calls since day 1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50" y="1208475"/>
            <a:ext cx="3192550" cy="31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726900" y="4675375"/>
            <a:ext cx="329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Linux Kernel Development</a:t>
            </a:r>
            <a:r>
              <a:rPr lang="en" sz="800"/>
              <a:t> by Robert Love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kernel sources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creator of Linux also created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repositories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https://github.com/torvalds/linux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https://git.kernel.org/pub/scm/linux/kernel/git/stable/linux.git/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Or, you can go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https://www.kernel.org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the kernel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7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configure what you want in your kernel before building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are either booleans, tristates, strings, or integers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Booleans: yes or no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 whether a feature is included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Tristates: yes, no, or module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 whether a feature is included, or if it is a loadable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Strings/Integers: insert values in the source code (usually as preprocessor macros)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 on right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00" y="1965425"/>
            <a:ext cx="2971775" cy="13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294" y="3465050"/>
            <a:ext cx="2623651" cy="1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kernel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sped up using multiple cores; to build with 4 parallel jobs: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ake -j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Recommended: use 2x the number of cores you have (2 cores = 4 parallel jobs,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modules: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ake modules_install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Modules are installed to /lib/modules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ake 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your grub2 config file for you, copies kernel to /boot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building a new kernel does not delete your old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file system is independent of your kernel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700" y="2118121"/>
            <a:ext cx="3410700" cy="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source directories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0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table explains the directories: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where’s the majority of the code?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75" y="1244200"/>
            <a:ext cx="2917251" cy="32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726900" y="4675375"/>
            <a:ext cx="3292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*Figure from </a:t>
            </a:r>
            <a:r>
              <a:rPr i="1" lang="en" sz="800"/>
              <a:t>Linux Kernel Development</a:t>
            </a:r>
            <a:r>
              <a:rPr lang="en" sz="800"/>
              <a:t> by Robert Love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