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0bfc02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0bfc02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bfc020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bfc020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bfc020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bfc020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bfc0208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bfc0208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bfc0208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bfc0208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bfc0208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bfc0208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bfc0208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bfc0208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bfc0208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bfc0208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bfc0208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bfc0208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bfc020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bfc020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4: process creation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3281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Balasubramanian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code some examples together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1 is due next Monday evening at 11:59pm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 are how user-level processes request services from the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kinds of system calls: connect to a network host, read bytes, open a file, close a file,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calls are supported by special machine-code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x86: int 80h or syscall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instructions cause a lot of “hidden” work to happen!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 we’ll look at the system call for creating a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fork(): the system call for process creation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fork() allows one process, the parent, to create a new process, the child.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fork() creates an (almost identical) copy of the calling process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Things like the PID are different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After a program calls fork(), there is a new process that begins executing the next line of the original program right after the call to fork()!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fork() is called once, but returns twice!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This is very different than most functions!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biggest difference is the return value from fork()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After fork(), the parent and child are separate processes that run concurrently!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Their instructions might be interleaved by the kernel in any order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child inherits all of the open files of the parent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child can write to any files the parent had open when it called fork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parent and child have duplicate but separate address spaces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What does this mean?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54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process has its own address space that looks (roughly) like the figure on the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 areas include: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text: the process’s instructions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data: initialized (global) data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bss: uninitialized (global) data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heap: dynamically allocated memory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</a:rPr>
              <a:t>stack: organizes procedure calls with </a:t>
            </a:r>
            <a:r>
              <a:rPr i="1" lang="en" sz="1100">
                <a:solidFill>
                  <a:schemeClr val="dk1"/>
                </a:solidFill>
              </a:rPr>
              <a:t>stack frames</a:t>
            </a:r>
            <a:endParaRPr i="1"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 “size” command to find the sizes of these segments on an executable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850" y="1285875"/>
            <a:ext cx="3011450" cy="347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fork()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new process inherits: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Process group 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Resource limits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Working directory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Open file descriptors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We will cover these again later -- they help implement pipelines such as: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find . | grep ‘\.java’ | wc -l  // find all the .java files and tell me how many there are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But what if we want to execute a different program?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exec(): loading a new program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exec() function loads a new program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existing address space is blown away and loaded with the data and instructions of the new program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However, things like the PID and file descriptors remain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exec() causes the OS to: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Destroy the address space of the calling process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Load the new program in memory, creating a new stack and heap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 the new program from its entry point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fork() and exec() separate?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are fork() and exec() separated into two calls?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separation allows the parent process to “fix-up” file descriptors after fork() but before exec()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We’ll cover this in detail later; they allow the parent to redirect the input and output of the new process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kernel has a </a:t>
            </a:r>
            <a:r>
              <a:rPr i="1" lang="en">
                <a:solidFill>
                  <a:schemeClr val="dk1"/>
                </a:solidFill>
              </a:rPr>
              <a:t>processor descriptor</a:t>
            </a:r>
            <a:r>
              <a:rPr lang="en">
                <a:solidFill>
                  <a:schemeClr val="dk1"/>
                </a:solidFill>
              </a:rPr>
              <a:t> of type struct task_struct for each process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Defined in &lt;linux/sched.h&gt;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Process descriptor contains all the information about a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kernel stores the list of processes in a circular doubly linked list called the task 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does the state of a process include?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State: running, ready, terminated, waiting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Priority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Parent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PID (process identifier)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Address space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Pending signals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Open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