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2100f63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2100f63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39323dc3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39323dc3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9323dc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9323dc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bba695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bba695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39323dc3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39323dc3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39323dc3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39323dc3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39323dc3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39323dc3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39323dc3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39323dc3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1bba6955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1bba6955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1bba6955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1bba6955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12: mutexes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 3281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Daniel Balasubramanian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code some examples together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Threads enable concurrency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sharing and non-atomic operations can lead to race conditions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architectures provide atomic machine instructions that provide the building blocks for synchronization primitives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xchg instruction is an example of such an instruction; it does two things atomically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Obtain the previous value of a 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the current value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scheduling in more detail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53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Figure on the right shows the functions of the scheduler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sharing: every runnable thread gets a chance to run; highest priority goes first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Preemption: the scheduler can preempt the currently running thread and run another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Load balancing: the scheduler can move runnable threads to other CPUS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sharing is driven by the timer interrupt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Calls scheduler_tick(), which invokes the scheduler to see if another thread should run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050" y="1362650"/>
            <a:ext cx="3844100" cy="26497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6431100" y="4622775"/>
            <a:ext cx="2401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*Figure from </a:t>
            </a:r>
            <a:r>
              <a:rPr i="1" lang="en" sz="800"/>
              <a:t>Systems Performance Enterprise and the Cloud</a:t>
            </a:r>
            <a:r>
              <a:rPr lang="en" sz="800"/>
              <a:t> by Brendan Gregg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Mutexes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Spin-locks are usually not the right solution for locking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waste CPU cycles when the lock is contended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solution is to </a:t>
            </a:r>
            <a:r>
              <a:rPr i="1" lang="en"/>
              <a:t>sleep</a:t>
            </a:r>
            <a:r>
              <a:rPr lang="en"/>
              <a:t> if the lock is not available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the OS wake you up when the lock is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Linux provides mutexes for just this purpose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 of the POSIX library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Pthread mutexes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type: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pthread_mutex_t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 pthread_mutex_lock(pthread_mutex_t *mutex);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 pthread_mutex_unlock(pthread_mutex_t *mutex);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 use: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1262075" y="2976575"/>
            <a:ext cx="5798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static pthread_mutex_t mtx = PTHREAD_MUTEX_INITIALIZER;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oid *thread_func(void *arg)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pthread_mutex_lock(&amp;mtx); // get the lock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// access shared data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pthread_mutex_unlock(&amp;mtx); // release the lock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Deadlocks with mutexes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the following scenario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 is a deadlock!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Lesson: threads should always acquire locks in the same order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650" y="1724025"/>
            <a:ext cx="4049325" cy="10012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5726900" y="4675375"/>
            <a:ext cx="3292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*Figure from </a:t>
            </a:r>
            <a:r>
              <a:rPr i="1" lang="en" sz="800"/>
              <a:t>The Linux Programming Interface</a:t>
            </a:r>
            <a:r>
              <a:rPr lang="en" sz="800"/>
              <a:t> by Michael Kerrisk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the same thread tries to obtain the same mutex multiple times?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result depends on how the mutex was initialized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pthread mutexes: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PTHREAD_MUTEX_DEFAULT or PTHREAD_MUTEX_NORMAL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Results in a deadlock if the same pthread tries to lock it a second time using the pthread_mutex_lock subroutine without first unlocking it. This is the default type.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PTHREAD_MUTEX_ERRORCHECK 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Avoids deadlocks by returning a non-zero value if the same thread attempts to lock the same mutex more than once without first unlocking the mutex.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PTHREAD_MUTEX_RECURSIVE 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Allows the same pthread to recursively lock the mutex using  the pthread_mutex_lock subroutine without resulting in a deadlock or getting a non-zero return value from pthread_mutex_lock. The same pthread has to call the pthread_mutex_unlock subroutine the same number of times as it called pthread_mutex_lock subroutine in order to unlock the mutex for other pthreads to use.</a:t>
            </a:r>
            <a:endParaRPr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Locking the same lock?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implementation of mutexes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438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Locking: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 31: indicates if lock is taken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1: taken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0 free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Remaining bits: number of waiters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 7: don’t return from here until we get the lock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Lines 8-10: check lock is free and decrement # of waiters if so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Decrement because we incremented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 15: check if lock is taken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 17: futex system call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Put calling process on queue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153" y="1152475"/>
            <a:ext cx="3991149" cy="3641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6643675" y="4793625"/>
            <a:ext cx="2401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*Figure from </a:t>
            </a:r>
            <a:r>
              <a:rPr i="1" lang="en" sz="800"/>
              <a:t>Operating Systems: Three Easy Pieces</a:t>
            </a:r>
            <a:r>
              <a:rPr lang="en" sz="800"/>
              <a:t> by </a:t>
            </a:r>
            <a:r>
              <a:rPr lang="en" sz="800"/>
              <a:t>Arpaci-Dusseau and Arpaci-Dusseau</a:t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implementation of mutexes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438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Unlocking: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Lines 24-25: if *mutex == 0 after adding 0x80000000, then nobody was waiting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 29: invoke the futex system call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Argument of FUTEX_WAKE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futex() is a multiplexed system call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arguments change the behavior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FUTEX_WAIT: go to sleep until mutex is available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FUTEX_WAKE: wake up someone waiting on this mutex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Described in paper “Futexes are Tricky” by Ulrich Drepper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153" y="1152475"/>
            <a:ext cx="3991149" cy="3641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6643675" y="4793625"/>
            <a:ext cx="2401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*Figure from </a:t>
            </a:r>
            <a:r>
              <a:rPr i="1" lang="en" sz="800"/>
              <a:t>Operating Systems: Three Easy Pieces</a:t>
            </a:r>
            <a:r>
              <a:rPr lang="en" sz="800"/>
              <a:t> by Arpaci-Dusseau and Arpaci-Dusseau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