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2100f63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2100f63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9323dc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9323dc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3bd7fbe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3bd7fbe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3bd7fbe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3bd7fbe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3bd7fbe9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3bd7fbe9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3bd7fbe9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3bd7fbe9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bd7fbe9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bd7fbe9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13: condition variables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 3281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Daniel Balasubramanian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Mutexes provide mutual exclusion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 from the OS: go to sleep if the lock is contended, wake up when available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Producer-consumer problem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Canonical example for condition variables: the producer-consumer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Producer</a:t>
            </a:r>
            <a:r>
              <a:rPr lang="en"/>
              <a:t> threads produce elements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Consumer</a:t>
            </a:r>
            <a:r>
              <a:rPr lang="en"/>
              <a:t> threads consume the elements produced by the producer threads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lock alone isn’t a good solution: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only ensures mutual exclusion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the case where a consumer wants to run but there are no elements available: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Obtain lock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Check for elements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Release lock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Sleep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 variables to the rescue!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 variables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condition variable allows one thread to inform other threads about changes in the state of a shared variable (or other shared resource) and allows the other threads to wait (block) for such notification.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 use: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434550" y="2395550"/>
            <a:ext cx="56673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static pthread_mutex_t mtx = PTHREAD_MUTEX_INITIALIZER;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pthread_cond_t cond_full = PTHREAD_COND_INITIALIZER;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pthread_cond_t cond_empty = PTHREAD_COND_INITIALIZER;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*producer_func(void *arg)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pthread_mutex_lock(&amp;mtx);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(num_avail &gt;= MAX_SIZE)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pthread_cond_wait(&amp;cond_empty, &amp;mtx);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num_avail++;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pthread_mutex_unlock(&amp;mtx);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pthread_cond_signal(&amp;cond_full);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572000" y="3112825"/>
            <a:ext cx="49053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*consumer_func(void *arg)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pthread_mutex_lock(&amp;mtx);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while (num_avail &lt;= 0)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pthread_cond_wait(&amp;cond_full, &amp;mtx);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// consumer data and process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num_avail--;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pthread_mutex_unlock(&amp;mtx);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pthread_cond_signal(&amp;cond_empty);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 variables (cont’d)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mutex associated with a condition variable is for mutual exclusion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condition variable is for signaling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Important: always check the condition in a while loop! From the previous slide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85750" y="2461500"/>
            <a:ext cx="49053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*consumer_func(void *arg)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pthread_mutex_lock(&amp;mtx);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while (num_avail &lt;= 0)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pthread_cond_wait(&amp;cond_full, &amp;mtx);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// consumer data and process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num_avail--;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pthread_mutex_unlock(&amp;mtx);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pthread_cond_signal(&amp;cond_empty);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418700" y="2571750"/>
            <a:ext cx="3146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atomically: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Unlocks the mutex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Waits on the condition variable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5489250" y="3483325"/>
            <a:ext cx="3146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execution reaches here, you have obtained the mutex, so you must unlock it</a:t>
            </a:r>
            <a:endParaRPr/>
          </a:p>
        </p:txBody>
      </p:sp>
      <p:cxnSp>
        <p:nvCxnSpPr>
          <p:cNvPr id="85" name="Google Shape;85;p17"/>
          <p:cNvCxnSpPr>
            <a:stCxn id="83" idx="1"/>
          </p:cNvCxnSpPr>
          <p:nvPr/>
        </p:nvCxnSpPr>
        <p:spPr>
          <a:xfrm flipH="1">
            <a:off x="4811800" y="2999850"/>
            <a:ext cx="606900" cy="2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7"/>
          <p:cNvCxnSpPr/>
          <p:nvPr/>
        </p:nvCxnSpPr>
        <p:spPr>
          <a:xfrm rot="10800000">
            <a:off x="4021750" y="3640800"/>
            <a:ext cx="1241700" cy="1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 variable operations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operations: signaling and waiting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Signaling can be “broadcast” (wake up everyone) or one “signal” (wake up one waiter)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return 0 on success, non-zero on error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608850" y="1941675"/>
            <a:ext cx="77739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pthread_cond_signal(pthread_cond_t *cond);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pthread_cond_broadcast(pthread_cond_t *cond);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pthread_cond_wait(pthread_cond_t *cond, pthread_mutex_t *mutex);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In-class exercise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condition variables in the producer/consumer code in the repo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