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2024"/>
    <p:restoredTop sz="94694"/>
  </p:normalViewPr>
  <p:slideViewPr>
    <p:cSldViewPr snapToGrid="0">
      <p:cViewPr varScale="1">
        <p:scale>
          <a:sx n="162" d="100"/>
          <a:sy n="162" d="100"/>
        </p:scale>
        <p:origin x="11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509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dd38b6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dd38b6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93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dd38b6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dd38b6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2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dd38b6d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dd38b6d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05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1dd38b6d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1dd38b6d1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5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dd38b6d1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1dd38b6d1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0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dd38b6d1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dd38b6d1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31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dd38b6d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dd38b6d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0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dd38b6d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dd38b6d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7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0OvQfEcEp-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6</a:t>
            </a:r>
            <a:r>
              <a:rPr lang="en" dirty="0" smtClean="0"/>
              <a:t>: </a:t>
            </a:r>
            <a:r>
              <a:rPr lang="en" dirty="0"/>
              <a:t>memory management basics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3281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Daniel Balasubramanian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physical memory and addressing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memory is the RAM installed in a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there might be 4GB or 8GB of DRAM installed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Physical addressing: used in simple systems like embedded microcontrollers in devices like cars, elevators, and digital picture frames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Also called single memory or flat address space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24" y="2571749"/>
            <a:ext cx="2615825" cy="20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don’t we use a single physical address space?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why don’t modern OS’es have a single shared address space?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reasons: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Safety: if all processes share the same address space, one process could crash another process (or crash the kernel)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Management: processes would need to know where they reside in physical RAM, they’d need to know or detect how much physical RAM there 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memory solves these issues...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using virtual addressing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all modern laptops, phones, servers, desktops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great ideas in computer science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900" y="2137775"/>
            <a:ext cx="4395924" cy="22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memory is a system that uses an address mapping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 virtual address space to the physical address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process has its own virtual address space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the address spaces we’ve looked at so far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process references an address, it is using a </a:t>
            </a:r>
            <a:r>
              <a:rPr lang="en" i="1"/>
              <a:t>virtual</a:t>
            </a:r>
            <a:r>
              <a:rPr lang="en"/>
              <a:t>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addresses are translated into physical addresses by a combination of software + hardware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software is the OS kernel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hardware is called the MMU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 advantages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Each process can have a different (but similar) memory mapping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Similar in that they may have the same general layout: text, data, bss, heap, stack, etc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Memory can be moved and swapped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OS can do this without a user-space process knowing or caring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Physical RAM can be mapped into multiple processes at once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Facilitates reuse, reduces overhead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For instance, the C-library: the read-only portions can be shared between many processes!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Memory regions can have access permissions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Read, write, execute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misconceptions about memory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take the address of a variable in a program, you get a physical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true: you get a virtual address; the OS translates this to a physical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leaks mean memory is lost when the process terminates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true: the OS reclaims a process’s resources, including the memory it used, upon termination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computer with 2GB of physical RAM can’t simultaneously run processes that consume more than 2GB total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true: the OS can “swap” the contents of memory to disk when it runs 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launch a program (like a video game) whose size is 1GB, it immediately consumes 1GB of physical 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true: the OS brings in the data it needs </a:t>
            </a:r>
            <a:r>
              <a:rPr lang="en" i="1"/>
              <a:t>on-demand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Virtually contiguous means physically contiguous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necessarily true: two adjacent virtual pages may not be mapped to adjacent physical pages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next lecture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Please read chapters 13, 18, 19 from the online textbook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Please watch this video: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https://www.youtube.com/watch?v=0OvQfEcEp-U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Important</a:t>
            </a:r>
            <a:r>
              <a:rPr lang="en" dirty="0"/>
              <a:t>: write down any questions you have about this material and we will discuss it during the next class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Submit (</a:t>
            </a:r>
            <a:r>
              <a:rPr lang="en" dirty="0" err="1"/>
              <a:t>anonomously</a:t>
            </a:r>
            <a:r>
              <a:rPr lang="en" dirty="0"/>
              <a:t>, if you wish) your questions on </a:t>
            </a:r>
            <a:r>
              <a:rPr lang="en" dirty="0" err="1" smtClean="0"/>
              <a:t>Piazz</a:t>
            </a:r>
            <a:r>
              <a:rPr lang="en-US" dirty="0" smtClean="0"/>
              <a:t>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558</Words>
  <Application>Microsoft Macintosh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Lecture 6: memory management basics</vt:lpstr>
      <vt:lpstr>Background: physical memory and addressing</vt:lpstr>
      <vt:lpstr>Why don’t we use a single physical address space?</vt:lpstr>
      <vt:lpstr>Systems using virtual addressing</vt:lpstr>
      <vt:lpstr>Virtual memory</vt:lpstr>
      <vt:lpstr>Virtual memory advantages</vt:lpstr>
      <vt:lpstr>Common misconceptions about memory</vt:lpstr>
      <vt:lpstr>For the 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memory management basics</dc:title>
  <cp:lastModifiedBy>Daniel</cp:lastModifiedBy>
  <cp:revision>3</cp:revision>
  <dcterms:modified xsi:type="dcterms:W3CDTF">2020-01-23T21:13:50Z</dcterms:modified>
</cp:coreProperties>
</file>