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73"/>
  </p:normalViewPr>
  <p:slideViewPr>
    <p:cSldViewPr snapToGrid="0">
      <p:cViewPr varScale="1">
        <p:scale>
          <a:sx n="154" d="100"/>
          <a:sy n="154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As we’ve done the map showing the distances between cities in Australia, I decided to apply it to the delayed flights in US.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1"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xfrm>
            <a:off x="729450" y="1322449"/>
            <a:ext cx="3787801" cy="19881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29595" y="3401500"/>
            <a:ext cx="3787801" cy="541201"/>
          </a:xfrm>
          <a:prstGeom prst="rect">
            <a:avLst/>
          </a:prstGeom>
        </p:spPr>
        <p:txBody>
          <a:bodyPr>
            <a:normAutofit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2" name="Google Shape;21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0" name="Google Shape;22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" name="Google Shape;23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" name="Google Shape;24;p3"/>
          <p:cNvSpPr/>
          <p:nvPr/>
        </p:nvSpPr>
        <p:spPr>
          <a:xfrm>
            <a:off x="0" y="0"/>
            <a:ext cx="9144000" cy="467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2" name="Google Shape;25;p3"/>
          <p:cNvGrpSpPr/>
          <p:nvPr/>
        </p:nvGrpSpPr>
        <p:grpSpPr>
          <a:xfrm>
            <a:off x="5063108" y="1313285"/>
            <a:ext cx="3459716" cy="2670464"/>
            <a:chOff x="0" y="0"/>
            <a:chExt cx="3459715" cy="2670462"/>
          </a:xfrm>
        </p:grpSpPr>
        <p:sp>
          <p:nvSpPr>
            <p:cNvPr id="34" name="Google Shape;26;p3"/>
            <p:cNvSpPr/>
            <p:nvPr/>
          </p:nvSpPr>
          <p:spPr>
            <a:xfrm>
              <a:off x="1302461" y="1967059"/>
              <a:ext cx="944323" cy="663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791" y="0"/>
                  </a:lnTo>
                  <a:lnTo>
                    <a:pt x="17809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" name="Google Shape;27;p3"/>
            <p:cNvSpPr/>
            <p:nvPr/>
          </p:nvSpPr>
          <p:spPr>
            <a:xfrm rot="10800000">
              <a:off x="1400269" y="2023381"/>
              <a:ext cx="400040" cy="606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897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" name="Google Shape;28;p3"/>
            <p:cNvSpPr/>
            <p:nvPr/>
          </p:nvSpPr>
          <p:spPr>
            <a:xfrm>
              <a:off x="1214268" y="2023200"/>
              <a:ext cx="163435" cy="606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8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" name="Google Shape;29;p3"/>
            <p:cNvSpPr/>
            <p:nvPr/>
          </p:nvSpPr>
          <p:spPr>
            <a:xfrm rot="10800000">
              <a:off x="1124745" y="2617248"/>
              <a:ext cx="1210316" cy="4558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" name="Google Shape;30;p3"/>
            <p:cNvSpPr/>
            <p:nvPr/>
          </p:nvSpPr>
          <p:spPr>
            <a:xfrm rot="10800000">
              <a:off x="1114855" y="2624881"/>
              <a:ext cx="1230108" cy="45583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" name="Google Shape;31;p3"/>
            <p:cNvSpPr/>
            <p:nvPr/>
          </p:nvSpPr>
          <p:spPr>
            <a:xfrm>
              <a:off x="1373358" y="2023298"/>
              <a:ext cx="42883" cy="594063"/>
            </a:xfrm>
            <a:prstGeom prst="rect">
              <a:avLst/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Google Shape;32;p3"/>
            <p:cNvSpPr/>
            <p:nvPr/>
          </p:nvSpPr>
          <p:spPr>
            <a:xfrm>
              <a:off x="0" y="16832"/>
              <a:ext cx="3459716" cy="2013695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" name="Google Shape;33;p3"/>
            <p:cNvSpPr/>
            <p:nvPr/>
          </p:nvSpPr>
          <p:spPr>
            <a:xfrm>
              <a:off x="0" y="0"/>
              <a:ext cx="3459716" cy="2013694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43" name="Google Shape;34;p3" descr="Google Shape;34;p3"/>
          <p:cNvPicPr>
            <a:picLocks noChangeAspect="1"/>
          </p:cNvPicPr>
          <p:nvPr/>
        </p:nvPicPr>
        <p:blipFill>
          <a:blip r:embed="rId2"/>
          <a:srcRect b="25075"/>
          <a:stretch>
            <a:fillRect/>
          </a:stretch>
        </p:blipFill>
        <p:spPr>
          <a:xfrm>
            <a:off x="5161724" y="1399791"/>
            <a:ext cx="3262826" cy="183342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Google Shape;35;p3"/>
          <p:cNvSpPr/>
          <p:nvPr/>
        </p:nvSpPr>
        <p:spPr>
          <a:xfrm flipH="1">
            <a:off x="5156272" y="1401825"/>
            <a:ext cx="3268501" cy="181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1" name="Google Shape;36;p3"/>
          <p:cNvGrpSpPr/>
          <p:nvPr/>
        </p:nvGrpSpPr>
        <p:grpSpPr>
          <a:xfrm>
            <a:off x="7666680" y="2077877"/>
            <a:ext cx="1148180" cy="2282764"/>
            <a:chOff x="0" y="0"/>
            <a:chExt cx="1148179" cy="2282763"/>
          </a:xfrm>
        </p:grpSpPr>
        <p:grpSp>
          <p:nvGrpSpPr>
            <p:cNvPr id="48" name="Google Shape;37;p3"/>
            <p:cNvGrpSpPr/>
            <p:nvPr/>
          </p:nvGrpSpPr>
          <p:grpSpPr>
            <a:xfrm>
              <a:off x="0" y="-1"/>
              <a:ext cx="1148180" cy="2282765"/>
              <a:chOff x="0" y="0"/>
              <a:chExt cx="1148179" cy="2282763"/>
            </a:xfrm>
          </p:grpSpPr>
          <p:sp>
            <p:nvSpPr>
              <p:cNvPr id="45" name="Google Shape;38;p3"/>
              <p:cNvSpPr/>
              <p:nvPr/>
            </p:nvSpPr>
            <p:spPr>
              <a:xfrm rot="16200000">
                <a:off x="-559857" y="576817"/>
                <a:ext cx="2265803" cy="114609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Google Shape;39;p3"/>
              <p:cNvSpPr/>
              <p:nvPr/>
            </p:nvSpPr>
            <p:spPr>
              <a:xfrm rot="16200000">
                <a:off x="-557767" y="559856"/>
                <a:ext cx="2265803" cy="114609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Google Shape;40;p3"/>
              <p:cNvSpPr/>
              <p:nvPr/>
            </p:nvSpPr>
            <p:spPr>
              <a:xfrm>
                <a:off x="387824" y="2093050"/>
                <a:ext cx="374506" cy="60834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pic>
          <p:nvPicPr>
            <p:cNvPr id="49" name="Google Shape;41;p3" descr="Google Shape;41;p3"/>
            <p:cNvPicPr>
              <a:picLocks noChangeAspect="1"/>
            </p:cNvPicPr>
            <p:nvPr/>
          </p:nvPicPr>
          <p:blipFill>
            <a:blip r:embed="rId3"/>
            <a:srcRect t="4362" b="4370"/>
            <a:stretch>
              <a:fillRect/>
            </a:stretch>
          </p:blipFill>
          <p:spPr>
            <a:xfrm>
              <a:off x="54158" y="144846"/>
              <a:ext cx="1037556" cy="1833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" name="Google Shape;42;p3"/>
            <p:cNvSpPr/>
            <p:nvPr/>
          </p:nvSpPr>
          <p:spPr>
            <a:xfrm flipH="1">
              <a:off x="55661" y="145096"/>
              <a:ext cx="1037701" cy="183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44;p4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59" name="Google Shape;45;p4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" name="Google Shape;46;p4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2" name="Title Text"/>
          <p:cNvSpPr>
            <a:spLocks noGrp="1"/>
          </p:cNvSpPr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Google Shape;64;p6"/>
          <p:cNvSpPr>
            <a:spLocks noGrp="1"/>
          </p:cNvSpPr>
          <p:nvPr>
            <p:ph type="body" sz="quarter" idx="13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8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74;p8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00;p12" descr="Google Shape;100;p12"/>
          <p:cNvPicPr>
            <a:picLocks noChangeAspect="1"/>
          </p:cNvPicPr>
          <p:nvPr/>
        </p:nvPicPr>
        <p:blipFill>
          <a:blip r:embed="rId2"/>
          <a:srcRect l="9050" t="12063" r="54351" b="26446"/>
          <a:stretch>
            <a:fillRect/>
          </a:stretch>
        </p:blipFill>
        <p:spPr>
          <a:xfrm>
            <a:off x="0" y="-51"/>
            <a:ext cx="4572001" cy="514350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43" name="Google Shape;102;p12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41" name="Google Shape;103;p12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2" name="Google Shape;104;p12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4" name="Title Text"/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>
            <a:normAutofit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Google Shape;107;p12"/>
          <p:cNvSpPr>
            <a:spLocks noGrp="1"/>
          </p:cNvSpPr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47" name="Slide Number"/>
          <p:cNvSpPr>
            <a:spLocks noGrp="1"/>
          </p:cNvSpPr>
          <p:nvPr>
            <p:ph type="sldNum" sz="quarter" idx="2"/>
          </p:nvPr>
        </p:nvSpPr>
        <p:spPr>
          <a:xfrm>
            <a:off x="8748187" y="4779025"/>
            <a:ext cx="336813" cy="3352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10;p13" descr="Google Shape;110;p13"/>
          <p:cNvPicPr>
            <a:picLocks noChangeAspect="1"/>
          </p:cNvPicPr>
          <p:nvPr/>
        </p:nvPicPr>
        <p:blipFill>
          <a:blip r:embed="rId2"/>
          <a:srcRect l="31883" t="8096" r="25713"/>
          <a:stretch>
            <a:fillRect/>
          </a:stretch>
        </p:blipFill>
        <p:spPr>
          <a:xfrm>
            <a:off x="0" y="0"/>
            <a:ext cx="457525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111;p13"/>
          <p:cNvSpPr/>
          <p:nvPr/>
        </p:nvSpPr>
        <p:spPr>
          <a:xfrm>
            <a:off x="-75" y="0"/>
            <a:ext cx="4572001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58" name="Google Shape;112;p1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56" name="Google Shape;113;p1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" name="Google Shape;114;p1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59" name="Title Text"/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>
            <a:normAutofit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Google Shape;117;p13"/>
          <p:cNvSpPr>
            <a:spLocks noGrp="1"/>
          </p:cNvSpPr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6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7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" name="Google Shape;68;p7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69;p7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" name="Google Shape;70;p7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9" r:id="rId7"/>
    <p:sldLayoutId id="2147483660" r:id="rId8"/>
    <p:sldLayoutId id="2147483661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48;p19"/>
          <p:cNvSpPr>
            <a:spLocks noGrp="1"/>
          </p:cNvSpPr>
          <p:nvPr>
            <p:ph type="title"/>
          </p:nvPr>
        </p:nvSpPr>
        <p:spPr>
          <a:xfrm>
            <a:off x="0" y="1186974"/>
            <a:ext cx="1940700" cy="3438602"/>
          </a:xfrm>
          <a:prstGeom prst="rect">
            <a:avLst/>
          </a:prstGeom>
        </p:spPr>
        <p:txBody>
          <a:bodyPr/>
          <a:lstStyle/>
          <a:p>
            <a:r>
              <a:rPr dirty="0"/>
              <a:t>Delayed</a:t>
            </a:r>
          </a:p>
          <a:p>
            <a:r>
              <a:rPr dirty="0"/>
              <a:t>Domestic Flights </a:t>
            </a:r>
          </a:p>
          <a:p>
            <a:r>
              <a:rPr dirty="0"/>
              <a:t>in U</a:t>
            </a:r>
            <a:r>
              <a:rPr lang="en-US" dirty="0"/>
              <a:t>.</a:t>
            </a:r>
            <a:r>
              <a:rPr dirty="0"/>
              <a:t>S</a:t>
            </a:r>
            <a:r>
              <a:rPr lang="en-US" dirty="0"/>
              <a:t>.</a:t>
            </a:r>
            <a:endParaRPr dirty="0"/>
          </a:p>
          <a:p>
            <a:r>
              <a:rPr dirty="0"/>
              <a:t>on 01/01/</a:t>
            </a:r>
          </a:p>
          <a:p>
            <a:r>
              <a:rPr dirty="0"/>
              <a:t>2015</a:t>
            </a:r>
          </a:p>
        </p:txBody>
      </p:sp>
      <p:pic>
        <p:nvPicPr>
          <p:cNvPr id="206" name="Google Shape;149;p19" descr="Google Shape;149;p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021" y="0"/>
            <a:ext cx="7288980" cy="5143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154;p20"/>
          <p:cNvSpPr>
            <a:spLocks noGrp="1"/>
          </p:cNvSpPr>
          <p:nvPr>
            <p:ph type="title"/>
          </p:nvPr>
        </p:nvSpPr>
        <p:spPr>
          <a:xfrm>
            <a:off x="740064" y="496147"/>
            <a:ext cx="3429001" cy="753902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2400"/>
            </a:lvl1pPr>
          </a:lstStyle>
          <a:p>
            <a:r>
              <a:rPr sz="3239" dirty="0"/>
              <a:t>Features</a:t>
            </a:r>
          </a:p>
        </p:txBody>
      </p:sp>
      <p:pic>
        <p:nvPicPr>
          <p:cNvPr id="211" name="Google Shape;155;p20" descr="Google Shape;155;p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-451351"/>
            <a:ext cx="4763550" cy="559485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Google Shape;156;p20"/>
          <p:cNvSpPr/>
          <p:nvPr/>
        </p:nvSpPr>
        <p:spPr>
          <a:xfrm>
            <a:off x="565224" y="1507249"/>
            <a:ext cx="3429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Click on a specific flight</a:t>
            </a:r>
          </a:p>
        </p:txBody>
      </p:sp>
      <p:sp>
        <p:nvSpPr>
          <p:cNvPr id="213" name="Google Shape;157;p20"/>
          <p:cNvSpPr/>
          <p:nvPr/>
        </p:nvSpPr>
        <p:spPr>
          <a:xfrm>
            <a:off x="565224" y="2237400"/>
            <a:ext cx="3429001" cy="165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Color Changes along with airports’ color</a:t>
            </a:r>
          </a:p>
          <a:p>
            <a:pPr>
              <a:defRPr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(e.g. MSP -&gt; MIA -&gt; SJU)</a:t>
            </a:r>
          </a:p>
        </p:txBody>
      </p:sp>
      <p:sp>
        <p:nvSpPr>
          <p:cNvPr id="214" name="Google Shape;158;p20"/>
          <p:cNvSpPr/>
          <p:nvPr/>
        </p:nvSpPr>
        <p:spPr>
          <a:xfrm>
            <a:off x="565224" y="3758724"/>
            <a:ext cx="2383202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Information 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animBg="1" advAuto="0"/>
      <p:bldP spid="213" grpId="2" animBg="1" advAuto="0"/>
      <p:bldP spid="214" grpId="3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63;p21"/>
          <p:cNvSpPr>
            <a:spLocks noGrp="1"/>
          </p:cNvSpPr>
          <p:nvPr>
            <p:ph type="title"/>
          </p:nvPr>
        </p:nvSpPr>
        <p:spPr>
          <a:xfrm>
            <a:off x="263774" y="0"/>
            <a:ext cx="4572000" cy="1705200"/>
          </a:xfrm>
          <a:prstGeom prst="rect">
            <a:avLst/>
          </a:prstGeom>
        </p:spPr>
        <p:txBody>
          <a:bodyPr/>
          <a:lstStyle>
            <a:lvl1pPr defTabSz="822959">
              <a:defRPr sz="3239"/>
            </a:lvl1pPr>
          </a:lstStyle>
          <a:p>
            <a:r>
              <a:rPr dirty="0"/>
              <a:t>Let’s Take a Closer Look at BOS</a:t>
            </a:r>
          </a:p>
        </p:txBody>
      </p:sp>
      <p:pic>
        <p:nvPicPr>
          <p:cNvPr id="217" name="Google Shape;164;p21" descr="Google Shape;164;p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-83806"/>
            <a:ext cx="4572000" cy="5227307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Google Shape;165;p21"/>
          <p:cNvSpPr/>
          <p:nvPr/>
        </p:nvSpPr>
        <p:spPr>
          <a:xfrm>
            <a:off x="263774" y="1375374"/>
            <a:ext cx="4182602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dirty="0"/>
              <a:t>How Many Delayed Flights Are There???</a:t>
            </a:r>
          </a:p>
        </p:txBody>
      </p:sp>
      <p:sp>
        <p:nvSpPr>
          <p:cNvPr id="219" name="Google Shape;166;p21"/>
          <p:cNvSpPr/>
          <p:nvPr/>
        </p:nvSpPr>
        <p:spPr>
          <a:xfrm rot="20608032">
            <a:off x="2847959" y="1835100"/>
            <a:ext cx="1780616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dirty="0"/>
              <a:t>236!</a:t>
            </a:r>
          </a:p>
        </p:txBody>
      </p:sp>
      <p:sp>
        <p:nvSpPr>
          <p:cNvPr id="220" name="Google Shape;167;p21"/>
          <p:cNvSpPr/>
          <p:nvPr/>
        </p:nvSpPr>
        <p:spPr>
          <a:xfrm>
            <a:off x="263774" y="2496224"/>
            <a:ext cx="3805801" cy="239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Reflection:</a:t>
            </a:r>
          </a:p>
          <a:p>
            <a:pPr>
              <a:defRPr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This map cannot clearly showcase large amounts of data as the lines will coincide. It is hard for viewers to differentiate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animBg="1" advAuto="0"/>
      <p:bldP spid="220" grpId="2" animBg="1" advAuto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E9EDEE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103</Words>
  <Application>Microsoft Macintosh PowerPoint</Application>
  <PresentationFormat>On-screen Show (16:9)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Lato</vt:lpstr>
      <vt:lpstr>Raleway</vt:lpstr>
      <vt:lpstr>Arial</vt:lpstr>
      <vt:lpstr>Helvetica</vt:lpstr>
      <vt:lpstr>Streamline</vt:lpstr>
      <vt:lpstr>Delayed Domestic Flights  in U.S. on 01/01/ 2015</vt:lpstr>
      <vt:lpstr>Features</vt:lpstr>
      <vt:lpstr>Let’s Take a Closer Look at BOS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Lau Ying Tung</dc:creator>
  <cp:lastModifiedBy>Zheng Chengrui</cp:lastModifiedBy>
  <cp:revision>109</cp:revision>
  <dcterms:modified xsi:type="dcterms:W3CDTF">2020-02-28T05:07:13Z</dcterms:modified>
</cp:coreProperties>
</file>