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62" r:id="rId6"/>
    <p:sldId id="271" r:id="rId7"/>
    <p:sldId id="260" r:id="rId8"/>
    <p:sldId id="272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0D08B-5ECE-4121-9F25-AAE996B90455}" v="20" dt="2020-10-08T18:36:22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5754" autoAdjust="0"/>
  </p:normalViewPr>
  <p:slideViewPr>
    <p:cSldViewPr snapToGrid="0">
      <p:cViewPr varScale="1">
        <p:scale>
          <a:sx n="65" d="100"/>
          <a:sy n="65" d="100"/>
        </p:scale>
        <p:origin x="13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b6b117d8e3790bda" providerId="LiveId" clId="{A6D0D08B-5ECE-4121-9F25-AAE996B90455}"/>
    <pc:docChg chg="undo custSel mod addSld delSld modSld sldOrd">
      <pc:chgData name="Nghia Nguyen" userId="b6b117d8e3790bda" providerId="LiveId" clId="{A6D0D08B-5ECE-4121-9F25-AAE996B90455}" dt="2020-10-08T18:39:20.829" v="1134" actId="47"/>
      <pc:docMkLst>
        <pc:docMk/>
      </pc:docMkLst>
      <pc:sldChg chg="addSp delSp modSp mod">
        <pc:chgData name="Nghia Nguyen" userId="b6b117d8e3790bda" providerId="LiveId" clId="{A6D0D08B-5ECE-4121-9F25-AAE996B90455}" dt="2020-10-08T18:35:45.532" v="1020" actId="20577"/>
        <pc:sldMkLst>
          <pc:docMk/>
          <pc:sldMk cId="1147218272" sldId="256"/>
        </pc:sldMkLst>
        <pc:spChg chg="mod">
          <ac:chgData name="Nghia Nguyen" userId="b6b117d8e3790bda" providerId="LiveId" clId="{A6D0D08B-5ECE-4121-9F25-AAE996B90455}" dt="2020-10-08T18:35:45.532" v="1020" actId="20577"/>
          <ac:spMkLst>
            <pc:docMk/>
            <pc:sldMk cId="1147218272" sldId="256"/>
            <ac:spMk id="2" creationId="{67CBE92A-0946-4BEA-8FA4-FBBAC4BE3A4A}"/>
          </ac:spMkLst>
        </pc:spChg>
        <pc:spChg chg="del">
          <ac:chgData name="Nghia Nguyen" userId="b6b117d8e3790bda" providerId="LiveId" clId="{A6D0D08B-5ECE-4121-9F25-AAE996B90455}" dt="2020-10-08T15:14:09.123" v="156" actId="478"/>
          <ac:spMkLst>
            <pc:docMk/>
            <pc:sldMk cId="1147218272" sldId="256"/>
            <ac:spMk id="3" creationId="{27F545C0-10B0-4960-9E26-6D7158D728A1}"/>
          </ac:spMkLst>
        </pc:spChg>
        <pc:spChg chg="add del mod">
          <ac:chgData name="Nghia Nguyen" userId="b6b117d8e3790bda" providerId="LiveId" clId="{A6D0D08B-5ECE-4121-9F25-AAE996B90455}" dt="2020-10-08T15:14:11.986" v="157" actId="478"/>
          <ac:spMkLst>
            <pc:docMk/>
            <pc:sldMk cId="1147218272" sldId="256"/>
            <ac:spMk id="5" creationId="{33FEA788-0531-451D-82DA-5342F455AE77}"/>
          </ac:spMkLst>
        </pc:spChg>
      </pc:sldChg>
      <pc:sldChg chg="addSp delSp modSp mod ord modNotesTx">
        <pc:chgData name="Nghia Nguyen" userId="b6b117d8e3790bda" providerId="LiveId" clId="{A6D0D08B-5ECE-4121-9F25-AAE996B90455}" dt="2020-10-08T18:36:04.546" v="1026"/>
        <pc:sldMkLst>
          <pc:docMk/>
          <pc:sldMk cId="3564500041" sldId="257"/>
        </pc:sldMkLst>
        <pc:spChg chg="mod ord">
          <ac:chgData name="Nghia Nguyen" userId="b6b117d8e3790bda" providerId="LiveId" clId="{A6D0D08B-5ECE-4121-9F25-AAE996B90455}" dt="2020-10-08T18:36:01.923" v="1023" actId="20577"/>
          <ac:spMkLst>
            <pc:docMk/>
            <pc:sldMk cId="3564500041" sldId="257"/>
            <ac:spMk id="6" creationId="{3B3EE2C1-AB85-49D8-BDBD-F4B8825AB79A}"/>
          </ac:spMkLst>
        </pc:spChg>
        <pc:spChg chg="del">
          <ac:chgData name="Nghia Nguyen" userId="b6b117d8e3790bda" providerId="LiveId" clId="{A6D0D08B-5ECE-4121-9F25-AAE996B90455}" dt="2020-10-08T15:35:46.244" v="175" actId="478"/>
          <ac:spMkLst>
            <pc:docMk/>
            <pc:sldMk cId="3564500041" sldId="257"/>
            <ac:spMk id="11" creationId="{1495070E-45E5-401A-8730-1C93FE96F662}"/>
          </ac:spMkLst>
        </pc:spChg>
        <pc:spChg chg="add del">
          <ac:chgData name="Nghia Nguyen" userId="b6b117d8e3790bda" providerId="LiveId" clId="{A6D0D08B-5ECE-4121-9F25-AAE996B90455}" dt="2020-10-08T15:51:34.882" v="193" actId="26606"/>
          <ac:spMkLst>
            <pc:docMk/>
            <pc:sldMk cId="3564500041" sldId="257"/>
            <ac:spMk id="20" creationId="{99899462-FC16-43B0-966B-FCA263450716}"/>
          </ac:spMkLst>
        </pc:spChg>
        <pc:spChg chg="add del">
          <ac:chgData name="Nghia Nguyen" userId="b6b117d8e3790bda" providerId="LiveId" clId="{A6D0D08B-5ECE-4121-9F25-AAE996B90455}" dt="2020-10-08T15:52:31.700" v="196" actId="26606"/>
          <ac:spMkLst>
            <pc:docMk/>
            <pc:sldMk cId="3564500041" sldId="257"/>
            <ac:spMk id="24" creationId="{EBF87945-A001-489F-9D9B-7D9435F0B9CA}"/>
          </ac:spMkLst>
        </pc:spChg>
        <pc:spChg chg="add del">
          <ac:chgData name="Nghia Nguyen" userId="b6b117d8e3790bda" providerId="LiveId" clId="{A6D0D08B-5ECE-4121-9F25-AAE996B90455}" dt="2020-10-08T15:51:33.985" v="192" actId="26606"/>
          <ac:spMkLst>
            <pc:docMk/>
            <pc:sldMk cId="3564500041" sldId="257"/>
            <ac:spMk id="27" creationId="{9427AF5F-9A0E-42B7-A252-FD64C9885F9C}"/>
          </ac:spMkLst>
        </pc:spChg>
        <pc:spChg chg="add">
          <ac:chgData name="Nghia Nguyen" userId="b6b117d8e3790bda" providerId="LiveId" clId="{A6D0D08B-5ECE-4121-9F25-AAE996B90455}" dt="2020-10-08T15:52:31.700" v="196" actId="26606"/>
          <ac:spMkLst>
            <pc:docMk/>
            <pc:sldMk cId="3564500041" sldId="257"/>
            <ac:spMk id="29" creationId="{EBF87945-A001-489F-9D9B-7D9435F0B9CA}"/>
          </ac:spMkLst>
        </pc:spChg>
        <pc:picChg chg="del">
          <ac:chgData name="Nghia Nguyen" userId="b6b117d8e3790bda" providerId="LiveId" clId="{A6D0D08B-5ECE-4121-9F25-AAE996B90455}" dt="2020-10-08T15:51:14.644" v="189" actId="478"/>
          <ac:picMkLst>
            <pc:docMk/>
            <pc:sldMk cId="3564500041" sldId="257"/>
            <ac:picMk id="5" creationId="{7763182C-37FF-4F7A-B3A0-B606A243E2D1}"/>
          </ac:picMkLst>
        </pc:picChg>
        <pc:picChg chg="del">
          <ac:chgData name="Nghia Nguyen" userId="b6b117d8e3790bda" providerId="LiveId" clId="{A6D0D08B-5ECE-4121-9F25-AAE996B90455}" dt="2020-10-08T15:35:44.449" v="174" actId="478"/>
          <ac:picMkLst>
            <pc:docMk/>
            <pc:sldMk cId="3564500041" sldId="257"/>
            <ac:picMk id="9" creationId="{1EC08D6B-0108-44C1-AD79-A822F7E4D49A}"/>
          </ac:picMkLst>
        </pc:picChg>
        <pc:picChg chg="add del mod">
          <ac:chgData name="Nghia Nguyen" userId="b6b117d8e3790bda" providerId="LiveId" clId="{A6D0D08B-5ECE-4121-9F25-AAE996B90455}" dt="2020-10-08T15:52:11.422" v="194" actId="478"/>
          <ac:picMkLst>
            <pc:docMk/>
            <pc:sldMk cId="3564500041" sldId="257"/>
            <ac:picMk id="13" creationId="{2E795214-A7D2-453A-83BD-262A24854DD6}"/>
          </ac:picMkLst>
        </pc:picChg>
        <pc:picChg chg="add mod">
          <ac:chgData name="Nghia Nguyen" userId="b6b117d8e3790bda" providerId="LiveId" clId="{A6D0D08B-5ECE-4121-9F25-AAE996B90455}" dt="2020-10-08T15:52:31.700" v="196" actId="26606"/>
          <ac:picMkLst>
            <pc:docMk/>
            <pc:sldMk cId="3564500041" sldId="257"/>
            <ac:picMk id="14" creationId="{9050EA3D-EF16-44B7-8278-0DFC12B7679B}"/>
          </ac:picMkLst>
        </pc:picChg>
        <pc:cxnChg chg="add del">
          <ac:chgData name="Nghia Nguyen" userId="b6b117d8e3790bda" providerId="LiveId" clId="{A6D0D08B-5ECE-4121-9F25-AAE996B90455}" dt="2020-10-08T15:51:34.882" v="193" actId="26606"/>
          <ac:cxnSpMkLst>
            <pc:docMk/>
            <pc:sldMk cId="3564500041" sldId="257"/>
            <ac:cxnSpMk id="22" creationId="{AAFEA932-2DF1-410C-A00A-7A1E7DBF7511}"/>
          </ac:cxnSpMkLst>
        </pc:cxnChg>
      </pc:sldChg>
      <pc:sldChg chg="addSp delSp modSp mod ord setBg">
        <pc:chgData name="Nghia Nguyen" userId="b6b117d8e3790bda" providerId="LiveId" clId="{A6D0D08B-5ECE-4121-9F25-AAE996B90455}" dt="2020-10-08T15:51:03.930" v="184" actId="962"/>
        <pc:sldMkLst>
          <pc:docMk/>
          <pc:sldMk cId="647205453" sldId="259"/>
        </pc:sldMkLst>
        <pc:spChg chg="del">
          <ac:chgData name="Nghia Nguyen" userId="b6b117d8e3790bda" providerId="LiveId" clId="{A6D0D08B-5ECE-4121-9F25-AAE996B90455}" dt="2020-10-08T15:22:37.038" v="158" actId="478"/>
          <ac:spMkLst>
            <pc:docMk/>
            <pc:sldMk cId="647205453" sldId="259"/>
            <ac:spMk id="2" creationId="{513B4B9F-9530-468F-B98B-E2CB7EA958D5}"/>
          </ac:spMkLst>
        </pc:spChg>
        <pc:spChg chg="del">
          <ac:chgData name="Nghia Nguyen" userId="b6b117d8e3790bda" providerId="LiveId" clId="{A6D0D08B-5ECE-4121-9F25-AAE996B90455}" dt="2020-10-08T15:22:38.049" v="159" actId="478"/>
          <ac:spMkLst>
            <pc:docMk/>
            <pc:sldMk cId="647205453" sldId="259"/>
            <ac:spMk id="3" creationId="{0C01CEBB-38F2-4513-95F2-5C2E1671FC0B}"/>
          </ac:spMkLst>
        </pc:spChg>
        <pc:spChg chg="add del">
          <ac:chgData name="Nghia Nguyen" userId="b6b117d8e3790bda" providerId="LiveId" clId="{A6D0D08B-5ECE-4121-9F25-AAE996B90455}" dt="2020-10-08T15:23:01.894" v="169" actId="11529"/>
          <ac:spMkLst>
            <pc:docMk/>
            <pc:sldMk cId="647205453" sldId="259"/>
            <ac:spMk id="6" creationId="{B0041525-DE6B-4F31-BCF1-8EEBD49EA4FD}"/>
          </ac:spMkLst>
        </pc:spChg>
        <pc:spChg chg="add del mod">
          <ac:chgData name="Nghia Nguyen" userId="b6b117d8e3790bda" providerId="LiveId" clId="{A6D0D08B-5ECE-4121-9F25-AAE996B90455}" dt="2020-10-08T15:27:56.445" v="173" actId="478"/>
          <ac:spMkLst>
            <pc:docMk/>
            <pc:sldMk cId="647205453" sldId="259"/>
            <ac:spMk id="8" creationId="{9BBFF79C-BFF8-47D5-A3FA-B0F5B5F493C5}"/>
          </ac:spMkLst>
        </pc:spChg>
        <pc:picChg chg="add del mod">
          <ac:chgData name="Nghia Nguyen" userId="b6b117d8e3790bda" providerId="LiveId" clId="{A6D0D08B-5ECE-4121-9F25-AAE996B90455}" dt="2020-10-08T15:27:53.813" v="172" actId="478"/>
          <ac:picMkLst>
            <pc:docMk/>
            <pc:sldMk cId="647205453" sldId="259"/>
            <ac:picMk id="5" creationId="{4AD13F27-32E9-4998-A78C-AB03361B99E7}"/>
          </ac:picMkLst>
        </pc:picChg>
        <pc:picChg chg="add del mod">
          <ac:chgData name="Nghia Nguyen" userId="b6b117d8e3790bda" providerId="LiveId" clId="{A6D0D08B-5ECE-4121-9F25-AAE996B90455}" dt="2020-10-08T15:51:00.326" v="180" actId="478"/>
          <ac:picMkLst>
            <pc:docMk/>
            <pc:sldMk cId="647205453" sldId="259"/>
            <ac:picMk id="9" creationId="{E6DB0E3C-D7EF-426F-946B-0304228EEFA8}"/>
          </ac:picMkLst>
        </pc:picChg>
        <pc:picChg chg="add mod">
          <ac:chgData name="Nghia Nguyen" userId="b6b117d8e3790bda" providerId="LiveId" clId="{A6D0D08B-5ECE-4121-9F25-AAE996B90455}" dt="2020-10-08T15:51:03.930" v="184" actId="962"/>
          <ac:picMkLst>
            <pc:docMk/>
            <pc:sldMk cId="647205453" sldId="259"/>
            <ac:picMk id="10" creationId="{4C043816-D849-47B8-BB9E-5D557041BF00}"/>
          </ac:picMkLst>
        </pc:picChg>
      </pc:sldChg>
      <pc:sldChg chg="addSp delSp modSp add mod modClrScheme chgLayout">
        <pc:chgData name="Nghia Nguyen" userId="b6b117d8e3790bda" providerId="LiveId" clId="{A6D0D08B-5ECE-4121-9F25-AAE996B90455}" dt="2020-10-08T16:18:32.877" v="245" actId="20577"/>
        <pc:sldMkLst>
          <pc:docMk/>
          <pc:sldMk cId="2619407570" sldId="260"/>
        </pc:sldMkLst>
        <pc:spChg chg="add del mod">
          <ac:chgData name="Nghia Nguyen" userId="b6b117d8e3790bda" providerId="LiveId" clId="{A6D0D08B-5ECE-4121-9F25-AAE996B90455}" dt="2020-10-08T16:18:22.962" v="221" actId="700"/>
          <ac:spMkLst>
            <pc:docMk/>
            <pc:sldMk cId="2619407570" sldId="260"/>
            <ac:spMk id="2" creationId="{0DDB35EB-9B31-49BF-8F74-8EFE6DF498F5}"/>
          </ac:spMkLst>
        </pc:spChg>
        <pc:spChg chg="add del mod">
          <ac:chgData name="Nghia Nguyen" userId="b6b117d8e3790bda" providerId="LiveId" clId="{A6D0D08B-5ECE-4121-9F25-AAE996B90455}" dt="2020-10-08T16:18:22.962" v="221" actId="700"/>
          <ac:spMkLst>
            <pc:docMk/>
            <pc:sldMk cId="2619407570" sldId="260"/>
            <ac:spMk id="3" creationId="{751C697C-2E21-410B-8A8B-33D4AB706016}"/>
          </ac:spMkLst>
        </pc:spChg>
        <pc:spChg chg="add mod">
          <ac:chgData name="Nghia Nguyen" userId="b6b117d8e3790bda" providerId="LiveId" clId="{A6D0D08B-5ECE-4121-9F25-AAE996B90455}" dt="2020-10-08T16:18:32.877" v="245" actId="20577"/>
          <ac:spMkLst>
            <pc:docMk/>
            <pc:sldMk cId="2619407570" sldId="260"/>
            <ac:spMk id="4" creationId="{8528B8EE-E72A-4A38-8927-07BBFA5018B7}"/>
          </ac:spMkLst>
        </pc:spChg>
        <pc:spChg chg="add mod">
          <ac:chgData name="Nghia Nguyen" userId="b6b117d8e3790bda" providerId="LiveId" clId="{A6D0D08B-5ECE-4121-9F25-AAE996B90455}" dt="2020-10-08T16:18:28.302" v="223" actId="700"/>
          <ac:spMkLst>
            <pc:docMk/>
            <pc:sldMk cId="2619407570" sldId="260"/>
            <ac:spMk id="5" creationId="{4507553E-7D38-42A9-A7FC-D529ABDFEA3A}"/>
          </ac:spMkLst>
        </pc:spChg>
        <pc:picChg chg="del">
          <ac:chgData name="Nghia Nguyen" userId="b6b117d8e3790bda" providerId="LiveId" clId="{A6D0D08B-5ECE-4121-9F25-AAE996B90455}" dt="2020-10-08T15:51:08.934" v="186" actId="478"/>
          <ac:picMkLst>
            <pc:docMk/>
            <pc:sldMk cId="2619407570" sldId="260"/>
            <ac:picMk id="10" creationId="{4C043816-D849-47B8-BB9E-5D557041BF00}"/>
          </ac:picMkLst>
        </pc:picChg>
      </pc:sldChg>
      <pc:sldChg chg="addSp delSp modSp add mod ord">
        <pc:chgData name="Nghia Nguyen" userId="b6b117d8e3790bda" providerId="LiveId" clId="{A6D0D08B-5ECE-4121-9F25-AAE996B90455}" dt="2020-10-08T16:34:23.940" v="465" actId="27614"/>
        <pc:sldMkLst>
          <pc:docMk/>
          <pc:sldMk cId="1521083497" sldId="261"/>
        </pc:sldMkLst>
        <pc:spChg chg="add del mod">
          <ac:chgData name="Nghia Nguyen" userId="b6b117d8e3790bda" providerId="LiveId" clId="{A6D0D08B-5ECE-4121-9F25-AAE996B90455}" dt="2020-10-08T16:31:25.032" v="258"/>
          <ac:spMkLst>
            <pc:docMk/>
            <pc:sldMk cId="1521083497" sldId="261"/>
            <ac:spMk id="3" creationId="{B629C3BE-8FC1-4109-A550-B968FF8D2B4C}"/>
          </ac:spMkLst>
        </pc:spChg>
        <pc:spChg chg="add del">
          <ac:chgData name="Nghia Nguyen" userId="b6b117d8e3790bda" providerId="LiveId" clId="{A6D0D08B-5ECE-4121-9F25-AAE996B90455}" dt="2020-10-08T16:31:17.770" v="254" actId="26606"/>
          <ac:spMkLst>
            <pc:docMk/>
            <pc:sldMk cId="1521083497" sldId="261"/>
            <ac:spMk id="7" creationId="{32BC26D8-82FB-445E-AA49-62A77D7C1EE0}"/>
          </ac:spMkLst>
        </pc:spChg>
        <pc:spChg chg="add mod">
          <ac:chgData name="Nghia Nguyen" userId="b6b117d8e3790bda" providerId="LiveId" clId="{A6D0D08B-5ECE-4121-9F25-AAE996B90455}" dt="2020-10-08T16:34:20.984" v="464" actId="26606"/>
          <ac:spMkLst>
            <pc:docMk/>
            <pc:sldMk cId="1521083497" sldId="261"/>
            <ac:spMk id="8" creationId="{D3993238-1F12-4813-A0A6-9BD4C7292A77}"/>
          </ac:spMkLst>
        </pc:spChg>
        <pc:spChg chg="add del">
          <ac:chgData name="Nghia Nguyen" userId="b6b117d8e3790bda" providerId="LiveId" clId="{A6D0D08B-5ECE-4121-9F25-AAE996B90455}" dt="2020-10-08T16:31:17.770" v="254" actId="26606"/>
          <ac:spMkLst>
            <pc:docMk/>
            <pc:sldMk cId="1521083497" sldId="261"/>
            <ac:spMk id="9" creationId="{CB44330D-EA18-4254-AA95-EB49948539B8}"/>
          </ac:spMkLst>
        </pc:spChg>
        <pc:spChg chg="add">
          <ac:chgData name="Nghia Nguyen" userId="b6b117d8e3790bda" providerId="LiveId" clId="{A6D0D08B-5ECE-4121-9F25-AAE996B90455}" dt="2020-10-08T16:34:20.984" v="464" actId="26606"/>
          <ac:spMkLst>
            <pc:docMk/>
            <pc:sldMk cId="1521083497" sldId="261"/>
            <ac:spMk id="13" creationId="{CEB41C5C-0F34-4DDA-9D7C-5E717F35F60C}"/>
          </ac:spMkLst>
        </pc:spChg>
        <pc:picChg chg="add mod ord">
          <ac:chgData name="Nghia Nguyen" userId="b6b117d8e3790bda" providerId="LiveId" clId="{A6D0D08B-5ECE-4121-9F25-AAE996B90455}" dt="2020-10-08T16:34:23.940" v="465" actId="27614"/>
          <ac:picMkLst>
            <pc:docMk/>
            <pc:sldMk cId="1521083497" sldId="261"/>
            <ac:picMk id="2" creationId="{F3277C0E-8FBF-4D19-BA0D-ED502A3C6444}"/>
          </ac:picMkLst>
        </pc:picChg>
        <pc:cxnChg chg="add">
          <ac:chgData name="Nghia Nguyen" userId="b6b117d8e3790bda" providerId="LiveId" clId="{A6D0D08B-5ECE-4121-9F25-AAE996B90455}" dt="2020-10-08T16:34:20.984" v="464" actId="26606"/>
          <ac:cxnSpMkLst>
            <pc:docMk/>
            <pc:sldMk cId="1521083497" sldId="261"/>
            <ac:cxnSpMk id="15" creationId="{57E1E5E6-F385-4E9C-B201-BA5BDE5CAD52}"/>
          </ac:cxnSpMkLst>
        </pc:cxnChg>
      </pc:sldChg>
      <pc:sldChg chg="addSp delSp modSp add mod ord">
        <pc:chgData name="Nghia Nguyen" userId="b6b117d8e3790bda" providerId="LiveId" clId="{A6D0D08B-5ECE-4121-9F25-AAE996B90455}" dt="2020-10-08T18:37:03.326" v="1133" actId="20577"/>
        <pc:sldMkLst>
          <pc:docMk/>
          <pc:sldMk cId="621415809" sldId="262"/>
        </pc:sldMkLst>
        <pc:spChg chg="add mod">
          <ac:chgData name="Nghia Nguyen" userId="b6b117d8e3790bda" providerId="LiveId" clId="{A6D0D08B-5ECE-4121-9F25-AAE996B90455}" dt="2020-10-08T18:37:03.326" v="1133" actId="20577"/>
          <ac:spMkLst>
            <pc:docMk/>
            <pc:sldMk cId="621415809" sldId="262"/>
            <ac:spMk id="5" creationId="{CB4C0570-E56E-4E4B-B8D1-EAFF34A90D73}"/>
          </ac:spMkLst>
        </pc:spChg>
        <pc:spChg chg="add del">
          <ac:chgData name="Nghia Nguyen" userId="b6b117d8e3790bda" providerId="LiveId" clId="{A6D0D08B-5ECE-4121-9F25-AAE996B90455}" dt="2020-10-08T16:37:27.058" v="472" actId="26606"/>
          <ac:spMkLst>
            <pc:docMk/>
            <pc:sldMk cId="621415809" sldId="262"/>
            <ac:spMk id="7" creationId="{32BC26D8-82FB-445E-AA49-62A77D7C1EE0}"/>
          </ac:spMkLst>
        </pc:spChg>
        <pc:spChg chg="add del">
          <ac:chgData name="Nghia Nguyen" userId="b6b117d8e3790bda" providerId="LiveId" clId="{A6D0D08B-5ECE-4121-9F25-AAE996B90455}" dt="2020-10-08T16:37:27.058" v="472" actId="26606"/>
          <ac:spMkLst>
            <pc:docMk/>
            <pc:sldMk cId="621415809" sldId="262"/>
            <ac:spMk id="9" creationId="{CB44330D-EA18-4254-AA95-EB49948539B8}"/>
          </ac:spMkLst>
        </pc:spChg>
        <pc:spChg chg="add del">
          <ac:chgData name="Nghia Nguyen" userId="b6b117d8e3790bda" providerId="LiveId" clId="{A6D0D08B-5ECE-4121-9F25-AAE996B90455}" dt="2020-10-08T16:38:44.300" v="475" actId="26606"/>
          <ac:spMkLst>
            <pc:docMk/>
            <pc:sldMk cId="621415809" sldId="262"/>
            <ac:spMk id="14" creationId="{32BC26D8-82FB-445E-AA49-62A77D7C1EE0}"/>
          </ac:spMkLst>
        </pc:spChg>
        <pc:spChg chg="add del">
          <ac:chgData name="Nghia Nguyen" userId="b6b117d8e3790bda" providerId="LiveId" clId="{A6D0D08B-5ECE-4121-9F25-AAE996B90455}" dt="2020-10-08T16:38:44.300" v="475" actId="26606"/>
          <ac:spMkLst>
            <pc:docMk/>
            <pc:sldMk cId="621415809" sldId="262"/>
            <ac:spMk id="16" creationId="{CB44330D-EA18-4254-AA95-EB49948539B8}"/>
          </ac:spMkLst>
        </pc:spChg>
        <pc:spChg chg="add del">
          <ac:chgData name="Nghia Nguyen" userId="b6b117d8e3790bda" providerId="LiveId" clId="{A6D0D08B-5ECE-4121-9F25-AAE996B90455}" dt="2020-10-08T18:36:49.974" v="1128" actId="26606"/>
          <ac:spMkLst>
            <pc:docMk/>
            <pc:sldMk cId="621415809" sldId="262"/>
            <ac:spMk id="21" creationId="{32BC26D8-82FB-445E-AA49-62A77D7C1EE0}"/>
          </ac:spMkLst>
        </pc:spChg>
        <pc:spChg chg="add del">
          <ac:chgData name="Nghia Nguyen" userId="b6b117d8e3790bda" providerId="LiveId" clId="{A6D0D08B-5ECE-4121-9F25-AAE996B90455}" dt="2020-10-08T18:36:49.974" v="1128" actId="26606"/>
          <ac:spMkLst>
            <pc:docMk/>
            <pc:sldMk cId="621415809" sldId="262"/>
            <ac:spMk id="23" creationId="{CB44330D-EA18-4254-AA95-EB49948539B8}"/>
          </ac:spMkLst>
        </pc:spChg>
        <pc:spChg chg="add">
          <ac:chgData name="Nghia Nguyen" userId="b6b117d8e3790bda" providerId="LiveId" clId="{A6D0D08B-5ECE-4121-9F25-AAE996B90455}" dt="2020-10-08T18:36:49.974" v="1128" actId="26606"/>
          <ac:spMkLst>
            <pc:docMk/>
            <pc:sldMk cId="621415809" sldId="262"/>
            <ac:spMk id="28" creationId="{31FCDB8A-D986-4857-B933-484A758B357D}"/>
          </ac:spMkLst>
        </pc:spChg>
        <pc:spChg chg="add">
          <ac:chgData name="Nghia Nguyen" userId="b6b117d8e3790bda" providerId="LiveId" clId="{A6D0D08B-5ECE-4121-9F25-AAE996B90455}" dt="2020-10-08T18:36:49.974" v="1128" actId="26606"/>
          <ac:spMkLst>
            <pc:docMk/>
            <pc:sldMk cId="621415809" sldId="262"/>
            <ac:spMk id="30" creationId="{43421B4C-AA27-4F32-AA73-DA587F2729B0}"/>
          </ac:spMkLst>
        </pc:spChg>
        <pc:picChg chg="add del mod">
          <ac:chgData name="Nghia Nguyen" userId="b6b117d8e3790bda" providerId="LiveId" clId="{A6D0D08B-5ECE-4121-9F25-AAE996B90455}" dt="2020-10-08T16:37:24.683" v="470" actId="478"/>
          <ac:picMkLst>
            <pc:docMk/>
            <pc:sldMk cId="621415809" sldId="262"/>
            <ac:picMk id="2" creationId="{E1742FE4-0E99-403B-93ED-2BFC2DADF027}"/>
          </ac:picMkLst>
        </pc:picChg>
        <pc:picChg chg="add del mod">
          <ac:chgData name="Nghia Nguyen" userId="b6b117d8e3790bda" providerId="LiveId" clId="{A6D0D08B-5ECE-4121-9F25-AAE996B90455}" dt="2020-10-08T16:38:40.241" v="473" actId="478"/>
          <ac:picMkLst>
            <pc:docMk/>
            <pc:sldMk cId="621415809" sldId="262"/>
            <ac:picMk id="3" creationId="{26BE4B47-A86E-4CDA-9E76-568F11751208}"/>
          </ac:picMkLst>
        </pc:picChg>
        <pc:picChg chg="add mod ord">
          <ac:chgData name="Nghia Nguyen" userId="b6b117d8e3790bda" providerId="LiveId" clId="{A6D0D08B-5ECE-4121-9F25-AAE996B90455}" dt="2020-10-08T18:36:49.974" v="1128" actId="26606"/>
          <ac:picMkLst>
            <pc:docMk/>
            <pc:sldMk cId="621415809" sldId="262"/>
            <ac:picMk id="4" creationId="{CE686CF4-C611-41EB-A5EC-E1AFD0886025}"/>
          </ac:picMkLst>
        </pc:picChg>
      </pc:sldChg>
      <pc:sldChg chg="addSp delSp add del mod">
        <pc:chgData name="Nghia Nguyen" userId="b6b117d8e3790bda" providerId="LiveId" clId="{A6D0D08B-5ECE-4121-9F25-AAE996B90455}" dt="2020-10-08T18:39:20.829" v="1134" actId="47"/>
        <pc:sldMkLst>
          <pc:docMk/>
          <pc:sldMk cId="1166287449" sldId="263"/>
        </pc:sldMkLst>
        <pc:picChg chg="add del">
          <ac:chgData name="Nghia Nguyen" userId="b6b117d8e3790bda" providerId="LiveId" clId="{A6D0D08B-5ECE-4121-9F25-AAE996B90455}" dt="2020-10-08T16:45:19.823" v="483" actId="21"/>
          <ac:picMkLst>
            <pc:docMk/>
            <pc:sldMk cId="1166287449" sldId="263"/>
            <ac:picMk id="2" creationId="{CF55050E-F63E-4730-A07F-DE64BC9C0906}"/>
          </ac:picMkLst>
        </pc:picChg>
      </pc:sldChg>
      <pc:sldChg chg="add del">
        <pc:chgData name="Nghia Nguyen" userId="b6b117d8e3790bda" providerId="LiveId" clId="{A6D0D08B-5ECE-4121-9F25-AAE996B90455}" dt="2020-10-08T18:39:20.829" v="1134" actId="47"/>
        <pc:sldMkLst>
          <pc:docMk/>
          <pc:sldMk cId="3903166665" sldId="264"/>
        </pc:sldMkLst>
      </pc:sldChg>
      <pc:sldChg chg="add del">
        <pc:chgData name="Nghia Nguyen" userId="b6b117d8e3790bda" providerId="LiveId" clId="{A6D0D08B-5ECE-4121-9F25-AAE996B90455}" dt="2020-10-08T18:39:20.829" v="1134" actId="47"/>
        <pc:sldMkLst>
          <pc:docMk/>
          <pc:sldMk cId="1310013510" sldId="265"/>
        </pc:sldMkLst>
      </pc:sldChg>
      <pc:sldChg chg="add del">
        <pc:chgData name="Nghia Nguyen" userId="b6b117d8e3790bda" providerId="LiveId" clId="{A6D0D08B-5ECE-4121-9F25-AAE996B90455}" dt="2020-10-08T18:39:20.829" v="1134" actId="47"/>
        <pc:sldMkLst>
          <pc:docMk/>
          <pc:sldMk cId="2325656829" sldId="266"/>
        </pc:sldMkLst>
      </pc:sldChg>
      <pc:sldChg chg="add del">
        <pc:chgData name="Nghia Nguyen" userId="b6b117d8e3790bda" providerId="LiveId" clId="{A6D0D08B-5ECE-4121-9F25-AAE996B90455}" dt="2020-10-08T18:39:20.829" v="1134" actId="47"/>
        <pc:sldMkLst>
          <pc:docMk/>
          <pc:sldMk cId="2395884161" sldId="267"/>
        </pc:sldMkLst>
      </pc:sldChg>
      <pc:sldChg chg="add del">
        <pc:chgData name="Nghia Nguyen" userId="b6b117d8e3790bda" providerId="LiveId" clId="{A6D0D08B-5ECE-4121-9F25-AAE996B90455}" dt="2020-10-08T18:39:20.829" v="1134" actId="47"/>
        <pc:sldMkLst>
          <pc:docMk/>
          <pc:sldMk cId="2204188328" sldId="268"/>
        </pc:sldMkLst>
      </pc:sldChg>
      <pc:sldChg chg="addSp delSp modSp add mod ord">
        <pc:chgData name="Nghia Nguyen" userId="b6b117d8e3790bda" providerId="LiveId" clId="{A6D0D08B-5ECE-4121-9F25-AAE996B90455}" dt="2020-10-08T18:34:27.243" v="941" actId="20577"/>
        <pc:sldMkLst>
          <pc:docMk/>
          <pc:sldMk cId="3653121092" sldId="269"/>
        </pc:sldMkLst>
        <pc:spChg chg="mod">
          <ac:chgData name="Nghia Nguyen" userId="b6b117d8e3790bda" providerId="LiveId" clId="{A6D0D08B-5ECE-4121-9F25-AAE996B90455}" dt="2020-10-08T18:34:27.243" v="941" actId="20577"/>
          <ac:spMkLst>
            <pc:docMk/>
            <pc:sldMk cId="3653121092" sldId="269"/>
            <ac:spMk id="8" creationId="{D3993238-1F12-4813-A0A6-9BD4C7292A77}"/>
          </ac:spMkLst>
        </pc:spChg>
        <pc:spChg chg="del">
          <ac:chgData name="Nghia Nguyen" userId="b6b117d8e3790bda" providerId="LiveId" clId="{A6D0D08B-5ECE-4121-9F25-AAE996B90455}" dt="2020-10-08T16:45:24.218" v="486" actId="26606"/>
          <ac:spMkLst>
            <pc:docMk/>
            <pc:sldMk cId="3653121092" sldId="269"/>
            <ac:spMk id="13" creationId="{CEB41C5C-0F34-4DDA-9D7C-5E717F35F60C}"/>
          </ac:spMkLst>
        </pc:spChg>
        <pc:spChg chg="add del">
          <ac:chgData name="Nghia Nguyen" userId="b6b117d8e3790bda" providerId="LiveId" clId="{A6D0D08B-5ECE-4121-9F25-AAE996B90455}" dt="2020-10-08T18:34:05.366" v="923" actId="26606"/>
          <ac:spMkLst>
            <pc:docMk/>
            <pc:sldMk cId="3653121092" sldId="269"/>
            <ac:spMk id="20" creationId="{CEB41C5C-0F34-4DDA-9D7C-5E717F35F60C}"/>
          </ac:spMkLst>
        </pc:spChg>
        <pc:spChg chg="add">
          <ac:chgData name="Nghia Nguyen" userId="b6b117d8e3790bda" providerId="LiveId" clId="{A6D0D08B-5ECE-4121-9F25-AAE996B90455}" dt="2020-10-08T18:34:05.366" v="923" actId="26606"/>
          <ac:spMkLst>
            <pc:docMk/>
            <pc:sldMk cId="3653121092" sldId="269"/>
            <ac:spMk id="27" creationId="{05C7EBC3-4672-4DAB-81C2-58661FAFAED6}"/>
          </ac:spMkLst>
        </pc:spChg>
        <pc:spChg chg="add">
          <ac:chgData name="Nghia Nguyen" userId="b6b117d8e3790bda" providerId="LiveId" clId="{A6D0D08B-5ECE-4121-9F25-AAE996B90455}" dt="2020-10-08T18:34:05.366" v="923" actId="26606"/>
          <ac:spMkLst>
            <pc:docMk/>
            <pc:sldMk cId="3653121092" sldId="269"/>
            <ac:spMk id="29" creationId="{40BF962F-4C6F-461E-86F2-C43F56CC939B}"/>
          </ac:spMkLst>
        </pc:spChg>
        <pc:spChg chg="add">
          <ac:chgData name="Nghia Nguyen" userId="b6b117d8e3790bda" providerId="LiveId" clId="{A6D0D08B-5ECE-4121-9F25-AAE996B90455}" dt="2020-10-08T18:34:05.366" v="923" actId="26606"/>
          <ac:spMkLst>
            <pc:docMk/>
            <pc:sldMk cId="3653121092" sldId="269"/>
            <ac:spMk id="31" creationId="{2E94A4F7-38E4-45EA-8E2E-CE1B5766B4F1}"/>
          </ac:spMkLst>
        </pc:spChg>
        <pc:picChg chg="del">
          <ac:chgData name="Nghia Nguyen" userId="b6b117d8e3790bda" providerId="LiveId" clId="{A6D0D08B-5ECE-4121-9F25-AAE996B90455}" dt="2020-10-08T16:45:21.453" v="484" actId="478"/>
          <ac:picMkLst>
            <pc:docMk/>
            <pc:sldMk cId="3653121092" sldId="269"/>
            <ac:picMk id="2" creationId="{F3277C0E-8FBF-4D19-BA0D-ED502A3C6444}"/>
          </ac:picMkLst>
        </pc:picChg>
        <pc:picChg chg="add del mod">
          <ac:chgData name="Nghia Nguyen" userId="b6b117d8e3790bda" providerId="LiveId" clId="{A6D0D08B-5ECE-4121-9F25-AAE996B90455}" dt="2020-10-08T18:33:59.964" v="920" actId="478"/>
          <ac:picMkLst>
            <pc:docMk/>
            <pc:sldMk cId="3653121092" sldId="269"/>
            <ac:picMk id="3" creationId="{175BFE17-747B-4CDC-B817-C25DB6AC2734}"/>
          </ac:picMkLst>
        </pc:picChg>
        <pc:picChg chg="add mod">
          <ac:chgData name="Nghia Nguyen" userId="b6b117d8e3790bda" providerId="LiveId" clId="{A6D0D08B-5ECE-4121-9F25-AAE996B90455}" dt="2020-10-08T18:34:08.991" v="924" actId="27614"/>
          <ac:picMkLst>
            <pc:docMk/>
            <pc:sldMk cId="3653121092" sldId="269"/>
            <ac:picMk id="4" creationId="{53B1E914-7EA1-4932-AC22-5B834F8A1B0E}"/>
          </ac:picMkLst>
        </pc:picChg>
        <pc:cxnChg chg="del">
          <ac:chgData name="Nghia Nguyen" userId="b6b117d8e3790bda" providerId="LiveId" clId="{A6D0D08B-5ECE-4121-9F25-AAE996B90455}" dt="2020-10-08T16:45:24.218" v="486" actId="26606"/>
          <ac:cxnSpMkLst>
            <pc:docMk/>
            <pc:sldMk cId="3653121092" sldId="269"/>
            <ac:cxnSpMk id="15" creationId="{57E1E5E6-F385-4E9C-B201-BA5BDE5CAD52}"/>
          </ac:cxnSpMkLst>
        </pc:cxnChg>
        <pc:cxnChg chg="add del">
          <ac:chgData name="Nghia Nguyen" userId="b6b117d8e3790bda" providerId="LiveId" clId="{A6D0D08B-5ECE-4121-9F25-AAE996B90455}" dt="2020-10-08T18:34:05.366" v="923" actId="26606"/>
          <ac:cxnSpMkLst>
            <pc:docMk/>
            <pc:sldMk cId="3653121092" sldId="269"/>
            <ac:cxnSpMk id="22" creationId="{57E1E5E6-F385-4E9C-B201-BA5BDE5CAD52}"/>
          </ac:cxnSpMkLst>
        </pc:cxnChg>
      </pc:sldChg>
      <pc:sldChg chg="addSp delSp modSp add mod">
        <pc:chgData name="Nghia Nguyen" userId="b6b117d8e3790bda" providerId="LiveId" clId="{A6D0D08B-5ECE-4121-9F25-AAE996B90455}" dt="2020-10-08T18:35:27.834" v="958" actId="20577"/>
        <pc:sldMkLst>
          <pc:docMk/>
          <pc:sldMk cId="4086920569" sldId="270"/>
        </pc:sldMkLst>
        <pc:spChg chg="add mod">
          <ac:chgData name="Nghia Nguyen" userId="b6b117d8e3790bda" providerId="LiveId" clId="{A6D0D08B-5ECE-4121-9F25-AAE996B90455}" dt="2020-10-08T18:35:27.834" v="958" actId="20577"/>
          <ac:spMkLst>
            <pc:docMk/>
            <pc:sldMk cId="4086920569" sldId="270"/>
            <ac:spMk id="4" creationId="{70D5D738-72E0-412F-B8FA-3CA6A971A9D6}"/>
          </ac:spMkLst>
        </pc:spChg>
        <pc:spChg chg="mod ord">
          <ac:chgData name="Nghia Nguyen" userId="b6b117d8e3790bda" providerId="LiveId" clId="{A6D0D08B-5ECE-4121-9F25-AAE996B90455}" dt="2020-10-08T18:35:13.754" v="946" actId="26606"/>
          <ac:spMkLst>
            <pc:docMk/>
            <pc:sldMk cId="4086920569" sldId="270"/>
            <ac:spMk id="8" creationId="{D3993238-1F12-4813-A0A6-9BD4C7292A77}"/>
          </ac:spMkLst>
        </pc:spChg>
        <pc:spChg chg="del">
          <ac:chgData name="Nghia Nguyen" userId="b6b117d8e3790bda" providerId="LiveId" clId="{A6D0D08B-5ECE-4121-9F25-AAE996B90455}" dt="2020-10-08T18:35:13.754" v="946" actId="26606"/>
          <ac:spMkLst>
            <pc:docMk/>
            <pc:sldMk cId="4086920569" sldId="270"/>
            <ac:spMk id="20" creationId="{CEB41C5C-0F34-4DDA-9D7C-5E717F35F60C}"/>
          </ac:spMkLst>
        </pc:spChg>
        <pc:spChg chg="add">
          <ac:chgData name="Nghia Nguyen" userId="b6b117d8e3790bda" providerId="LiveId" clId="{A6D0D08B-5ECE-4121-9F25-AAE996B90455}" dt="2020-10-08T18:35:13.754" v="946" actId="26606"/>
          <ac:spMkLst>
            <pc:docMk/>
            <pc:sldMk cId="4086920569" sldId="270"/>
            <ac:spMk id="27" creationId="{05C7EBC3-4672-4DAB-81C2-58661FAFAED6}"/>
          </ac:spMkLst>
        </pc:spChg>
        <pc:spChg chg="add">
          <ac:chgData name="Nghia Nguyen" userId="b6b117d8e3790bda" providerId="LiveId" clId="{A6D0D08B-5ECE-4121-9F25-AAE996B90455}" dt="2020-10-08T18:35:13.754" v="946" actId="26606"/>
          <ac:spMkLst>
            <pc:docMk/>
            <pc:sldMk cId="4086920569" sldId="270"/>
            <ac:spMk id="29" creationId="{40BF962F-4C6F-461E-86F2-C43F56CC939B}"/>
          </ac:spMkLst>
        </pc:spChg>
        <pc:spChg chg="add">
          <ac:chgData name="Nghia Nguyen" userId="b6b117d8e3790bda" providerId="LiveId" clId="{A6D0D08B-5ECE-4121-9F25-AAE996B90455}" dt="2020-10-08T18:35:13.754" v="946" actId="26606"/>
          <ac:spMkLst>
            <pc:docMk/>
            <pc:sldMk cId="4086920569" sldId="270"/>
            <ac:spMk id="31" creationId="{2E94A4F7-38E4-45EA-8E2E-CE1B5766B4F1}"/>
          </ac:spMkLst>
        </pc:spChg>
        <pc:picChg chg="add del mod">
          <ac:chgData name="Nghia Nguyen" userId="b6b117d8e3790bda" providerId="LiveId" clId="{A6D0D08B-5ECE-4121-9F25-AAE996B90455}" dt="2020-10-08T18:35:02.092" v="942" actId="478"/>
          <ac:picMkLst>
            <pc:docMk/>
            <pc:sldMk cId="4086920569" sldId="270"/>
            <ac:picMk id="2" creationId="{260B2A84-FE1B-44AE-AC77-7A56DB7A64D5}"/>
          </ac:picMkLst>
        </pc:picChg>
        <pc:picChg chg="del">
          <ac:chgData name="Nghia Nguyen" userId="b6b117d8e3790bda" providerId="LiveId" clId="{A6D0D08B-5ECE-4121-9F25-AAE996B90455}" dt="2020-10-08T16:46:54.221" v="590" actId="478"/>
          <ac:picMkLst>
            <pc:docMk/>
            <pc:sldMk cId="4086920569" sldId="270"/>
            <ac:picMk id="3" creationId="{175BFE17-747B-4CDC-B817-C25DB6AC2734}"/>
          </ac:picMkLst>
        </pc:picChg>
        <pc:picChg chg="add del">
          <ac:chgData name="Nghia Nguyen" userId="b6b117d8e3790bda" providerId="LiveId" clId="{A6D0D08B-5ECE-4121-9F25-AAE996B90455}" dt="2020-10-08T18:35:03.673" v="944"/>
          <ac:picMkLst>
            <pc:docMk/>
            <pc:sldMk cId="4086920569" sldId="270"/>
            <ac:picMk id="5" creationId="{8D69461E-15EF-494F-A1FE-50A4A985CD1D}"/>
          </ac:picMkLst>
        </pc:picChg>
        <pc:picChg chg="add mod">
          <ac:chgData name="Nghia Nguyen" userId="b6b117d8e3790bda" providerId="LiveId" clId="{A6D0D08B-5ECE-4121-9F25-AAE996B90455}" dt="2020-10-08T18:35:13.754" v="946" actId="26606"/>
          <ac:picMkLst>
            <pc:docMk/>
            <pc:sldMk cId="4086920569" sldId="270"/>
            <ac:picMk id="6" creationId="{D80F704D-D010-4713-B358-4F590679A84B}"/>
          </ac:picMkLst>
        </pc:picChg>
        <pc:cxnChg chg="del">
          <ac:chgData name="Nghia Nguyen" userId="b6b117d8e3790bda" providerId="LiveId" clId="{A6D0D08B-5ECE-4121-9F25-AAE996B90455}" dt="2020-10-08T18:35:13.754" v="946" actId="26606"/>
          <ac:cxnSpMkLst>
            <pc:docMk/>
            <pc:sldMk cId="4086920569" sldId="270"/>
            <ac:cxnSpMk id="22" creationId="{57E1E5E6-F385-4E9C-B201-BA5BDE5CAD52}"/>
          </ac:cxnSpMkLst>
        </pc:cxnChg>
      </pc:sldChg>
      <pc:sldChg chg="addSp delSp modSp add mod delDesignElem chgLayout">
        <pc:chgData name="Nghia Nguyen" userId="b6b117d8e3790bda" providerId="LiveId" clId="{A6D0D08B-5ECE-4121-9F25-AAE996B90455}" dt="2020-10-08T18:33:04.991" v="919" actId="1076"/>
        <pc:sldMkLst>
          <pc:docMk/>
          <pc:sldMk cId="2447201235" sldId="271"/>
        </pc:sldMkLst>
        <pc:spChg chg="add del mod">
          <ac:chgData name="Nghia Nguyen" userId="b6b117d8e3790bda" providerId="LiveId" clId="{A6D0D08B-5ECE-4121-9F25-AAE996B90455}" dt="2020-10-08T18:26:00.005" v="707"/>
          <ac:spMkLst>
            <pc:docMk/>
            <pc:sldMk cId="2447201235" sldId="271"/>
            <ac:spMk id="3" creationId="{2CFBDEA3-AB81-4795-8529-298DF4CD8895}"/>
          </ac:spMkLst>
        </pc:spChg>
        <pc:spChg chg="add del mod">
          <ac:chgData name="Nghia Nguyen" userId="b6b117d8e3790bda" providerId="LiveId" clId="{A6D0D08B-5ECE-4121-9F25-AAE996B90455}" dt="2020-10-08T18:26:53.115" v="797" actId="26606"/>
          <ac:spMkLst>
            <pc:docMk/>
            <pc:sldMk cId="2447201235" sldId="271"/>
            <ac:spMk id="5" creationId="{6BCE2A96-AB8D-4D1D-B539-F31794C172FE}"/>
          </ac:spMkLst>
        </pc:spChg>
        <pc:spChg chg="add mod ord">
          <ac:chgData name="Nghia Nguyen" userId="b6b117d8e3790bda" providerId="LiveId" clId="{A6D0D08B-5ECE-4121-9F25-AAE996B90455}" dt="2020-10-08T18:26:53.115" v="797" actId="26606"/>
          <ac:spMkLst>
            <pc:docMk/>
            <pc:sldMk cId="2447201235" sldId="271"/>
            <ac:spMk id="6" creationId="{7B1F41FF-8DC1-40B6-87CC-1EA1B622A241}"/>
          </ac:spMkLst>
        </pc:spChg>
        <pc:spChg chg="add del mod ord">
          <ac:chgData name="Nghia Nguyen" userId="b6b117d8e3790bda" providerId="LiveId" clId="{A6D0D08B-5ECE-4121-9F25-AAE996B90455}" dt="2020-10-08T18:26:42.667" v="792" actId="478"/>
          <ac:spMkLst>
            <pc:docMk/>
            <pc:sldMk cId="2447201235" sldId="271"/>
            <ac:spMk id="7" creationId="{F5F0C577-E27F-4B01-8C81-A35302EB41BE}"/>
          </ac:spMkLst>
        </pc:spChg>
        <pc:spChg chg="add del">
          <ac:chgData name="Nghia Nguyen" userId="b6b117d8e3790bda" providerId="LiveId" clId="{A6D0D08B-5ECE-4121-9F25-AAE996B90455}" dt="2020-10-08T18:26:53.104" v="796" actId="26606"/>
          <ac:spMkLst>
            <pc:docMk/>
            <pc:sldMk cId="2447201235" sldId="271"/>
            <ac:spMk id="10" creationId="{EA83A145-578D-4A0B-94A7-AEAB2027D7EB}"/>
          </ac:spMkLst>
        </pc:spChg>
        <pc:spChg chg="add del">
          <ac:chgData name="Nghia Nguyen" userId="b6b117d8e3790bda" providerId="LiveId" clId="{A6D0D08B-5ECE-4121-9F25-AAE996B90455}" dt="2020-10-08T18:26:53.104" v="796" actId="26606"/>
          <ac:spMkLst>
            <pc:docMk/>
            <pc:sldMk cId="2447201235" sldId="271"/>
            <ac:spMk id="13" creationId="{19245A10-7F37-4569-80D2-2F692931E300}"/>
          </ac:spMkLst>
        </pc:spChg>
        <pc:spChg chg="add del">
          <ac:chgData name="Nghia Nguyen" userId="b6b117d8e3790bda" providerId="LiveId" clId="{A6D0D08B-5ECE-4121-9F25-AAE996B90455}" dt="2020-10-08T18:26:53.104" v="796" actId="26606"/>
          <ac:spMkLst>
            <pc:docMk/>
            <pc:sldMk cId="2447201235" sldId="271"/>
            <ac:spMk id="15" creationId="{9267F70F-11C6-4597-9381-D0D80FC18FD9}"/>
          </ac:spMkLst>
        </pc:spChg>
        <pc:spChg chg="add del">
          <ac:chgData name="Nghia Nguyen" userId="b6b117d8e3790bda" providerId="LiveId" clId="{A6D0D08B-5ECE-4121-9F25-AAE996B90455}" dt="2020-10-08T18:26:53.104" v="796" actId="26606"/>
          <ac:spMkLst>
            <pc:docMk/>
            <pc:sldMk cId="2447201235" sldId="271"/>
            <ac:spMk id="17" creationId="{2C20A93E-E407-4683-A405-147DE26132AD}"/>
          </ac:spMkLst>
        </pc:spChg>
        <pc:spChg chg="add del">
          <ac:chgData name="Nghia Nguyen" userId="b6b117d8e3790bda" providerId="LiveId" clId="{A6D0D08B-5ECE-4121-9F25-AAE996B90455}" dt="2020-10-08T18:26:53.104" v="796" actId="26606"/>
          <ac:spMkLst>
            <pc:docMk/>
            <pc:sldMk cId="2447201235" sldId="271"/>
            <ac:spMk id="19" creationId="{9E8E3DD9-D235-48D9-A0EC-D6817EC84B75}"/>
          </ac:spMkLst>
        </pc:spChg>
        <pc:spChg chg="del">
          <ac:chgData name="Nghia Nguyen" userId="b6b117d8e3790bda" providerId="LiveId" clId="{A6D0D08B-5ECE-4121-9F25-AAE996B90455}" dt="2020-10-08T18:25:18.454" v="701" actId="26606"/>
          <ac:spMkLst>
            <pc:docMk/>
            <pc:sldMk cId="2447201235" sldId="271"/>
            <ac:spMk id="21" creationId="{32BC26D8-82FB-445E-AA49-62A77D7C1EE0}"/>
          </ac:spMkLst>
        </pc:spChg>
        <pc:spChg chg="add">
          <ac:chgData name="Nghia Nguyen" userId="b6b117d8e3790bda" providerId="LiveId" clId="{A6D0D08B-5ECE-4121-9F25-AAE996B90455}" dt="2020-10-08T18:26:53.115" v="797" actId="26606"/>
          <ac:spMkLst>
            <pc:docMk/>
            <pc:sldMk cId="2447201235" sldId="271"/>
            <ac:spMk id="22" creationId="{AF1E5E62-9EB9-408E-AE53-A04A4C8110DE}"/>
          </ac:spMkLst>
        </pc:spChg>
        <pc:spChg chg="del">
          <ac:chgData name="Nghia Nguyen" userId="b6b117d8e3790bda" providerId="LiveId" clId="{A6D0D08B-5ECE-4121-9F25-AAE996B90455}" dt="2020-10-08T18:25:18.454" v="701" actId="26606"/>
          <ac:spMkLst>
            <pc:docMk/>
            <pc:sldMk cId="2447201235" sldId="271"/>
            <ac:spMk id="23" creationId="{CB44330D-EA18-4254-AA95-EB49948539B8}"/>
          </ac:spMkLst>
        </pc:spChg>
        <pc:spChg chg="add">
          <ac:chgData name="Nghia Nguyen" userId="b6b117d8e3790bda" providerId="LiveId" clId="{A6D0D08B-5ECE-4121-9F25-AAE996B90455}" dt="2020-10-08T18:26:53.115" v="797" actId="26606"/>
          <ac:spMkLst>
            <pc:docMk/>
            <pc:sldMk cId="2447201235" sldId="271"/>
            <ac:spMk id="24" creationId="{9C5704B2-7C5B-4738-AF0D-4A2756A69FA1}"/>
          </ac:spMkLst>
        </pc:spChg>
        <pc:spChg chg="add">
          <ac:chgData name="Nghia Nguyen" userId="b6b117d8e3790bda" providerId="LiveId" clId="{A6D0D08B-5ECE-4121-9F25-AAE996B90455}" dt="2020-10-08T18:26:53.115" v="797" actId="26606"/>
          <ac:spMkLst>
            <pc:docMk/>
            <pc:sldMk cId="2447201235" sldId="271"/>
            <ac:spMk id="25" creationId="{DFB36DC4-A410-4DF1-8453-1D85743F5E07}"/>
          </ac:spMkLst>
        </pc:spChg>
        <pc:spChg chg="add del">
          <ac:chgData name="Nghia Nguyen" userId="b6b117d8e3790bda" providerId="LiveId" clId="{A6D0D08B-5ECE-4121-9F25-AAE996B90455}" dt="2020-10-08T18:26:37.279" v="791" actId="700"/>
          <ac:spMkLst>
            <pc:docMk/>
            <pc:sldMk cId="2447201235" sldId="271"/>
            <ac:spMk id="28" creationId="{69D184B2-2226-4E31-BCCB-444330767440}"/>
          </ac:spMkLst>
        </pc:spChg>
        <pc:spChg chg="add del">
          <ac:chgData name="Nghia Nguyen" userId="b6b117d8e3790bda" providerId="LiveId" clId="{A6D0D08B-5ECE-4121-9F25-AAE996B90455}" dt="2020-10-08T18:26:37.279" v="791" actId="700"/>
          <ac:spMkLst>
            <pc:docMk/>
            <pc:sldMk cId="2447201235" sldId="271"/>
            <ac:spMk id="30" creationId="{1AC4D4E3-486A-464A-8EC8-D44881097267}"/>
          </ac:spMkLst>
        </pc:spChg>
        <pc:spChg chg="add del">
          <ac:chgData name="Nghia Nguyen" userId="b6b117d8e3790bda" providerId="LiveId" clId="{A6D0D08B-5ECE-4121-9F25-AAE996B90455}" dt="2020-10-08T18:26:37.279" v="791" actId="700"/>
          <ac:spMkLst>
            <pc:docMk/>
            <pc:sldMk cId="2447201235" sldId="271"/>
            <ac:spMk id="32" creationId="{864DE13E-58EB-4475-B79C-0D4FC651239B}"/>
          </ac:spMkLst>
        </pc:spChg>
        <pc:spChg chg="add del">
          <ac:chgData name="Nghia Nguyen" userId="b6b117d8e3790bda" providerId="LiveId" clId="{A6D0D08B-5ECE-4121-9F25-AAE996B90455}" dt="2020-10-08T18:25:54.461" v="703" actId="26606"/>
          <ac:spMkLst>
            <pc:docMk/>
            <pc:sldMk cId="2447201235" sldId="271"/>
            <ac:spMk id="37" creationId="{69D184B2-2226-4E31-BCCB-444330767440}"/>
          </ac:spMkLst>
        </pc:spChg>
        <pc:spChg chg="add del">
          <ac:chgData name="Nghia Nguyen" userId="b6b117d8e3790bda" providerId="LiveId" clId="{A6D0D08B-5ECE-4121-9F25-AAE996B90455}" dt="2020-10-08T18:25:54.461" v="703" actId="26606"/>
          <ac:spMkLst>
            <pc:docMk/>
            <pc:sldMk cId="2447201235" sldId="271"/>
            <ac:spMk id="39" creationId="{1AC4D4E3-486A-464A-8EC8-D44881097267}"/>
          </ac:spMkLst>
        </pc:spChg>
        <pc:spChg chg="add del">
          <ac:chgData name="Nghia Nguyen" userId="b6b117d8e3790bda" providerId="LiveId" clId="{A6D0D08B-5ECE-4121-9F25-AAE996B90455}" dt="2020-10-08T18:25:54.461" v="703" actId="26606"/>
          <ac:spMkLst>
            <pc:docMk/>
            <pc:sldMk cId="2447201235" sldId="271"/>
            <ac:spMk id="41" creationId="{864DE13E-58EB-4475-B79C-0D4FC651239B}"/>
          </ac:spMkLst>
        </pc:spChg>
        <pc:picChg chg="add del mod">
          <ac:chgData name="Nghia Nguyen" userId="b6b117d8e3790bda" providerId="LiveId" clId="{A6D0D08B-5ECE-4121-9F25-AAE996B90455}" dt="2020-10-08T18:26:43.852" v="793" actId="21"/>
          <ac:picMkLst>
            <pc:docMk/>
            <pc:sldMk cId="2447201235" sldId="271"/>
            <ac:picMk id="2" creationId="{E1512CF8-0CC7-43F9-B369-68DCE64F2734}"/>
          </ac:picMkLst>
        </pc:picChg>
        <pc:picChg chg="del">
          <ac:chgData name="Nghia Nguyen" userId="b6b117d8e3790bda" providerId="LiveId" clId="{A6D0D08B-5ECE-4121-9F25-AAE996B90455}" dt="2020-10-08T18:25:11.801" v="699" actId="478"/>
          <ac:picMkLst>
            <pc:docMk/>
            <pc:sldMk cId="2447201235" sldId="271"/>
            <ac:picMk id="4" creationId="{CE686CF4-C611-41EB-A5EC-E1AFD0886025}"/>
          </ac:picMkLst>
        </pc:picChg>
        <pc:picChg chg="add mod">
          <ac:chgData name="Nghia Nguyen" userId="b6b117d8e3790bda" providerId="LiveId" clId="{A6D0D08B-5ECE-4121-9F25-AAE996B90455}" dt="2020-10-08T18:33:04.991" v="919" actId="1076"/>
          <ac:picMkLst>
            <pc:docMk/>
            <pc:sldMk cId="2447201235" sldId="271"/>
            <ac:picMk id="8" creationId="{65ADB106-395A-4399-B556-F2C02D6A4263}"/>
          </ac:picMkLst>
        </pc:picChg>
      </pc:sldChg>
      <pc:sldChg chg="addSp delSp modSp add mod ord">
        <pc:chgData name="Nghia Nguyen" userId="b6b117d8e3790bda" providerId="LiveId" clId="{A6D0D08B-5ECE-4121-9F25-AAE996B90455}" dt="2020-10-08T18:32:22.988" v="916" actId="20577"/>
        <pc:sldMkLst>
          <pc:docMk/>
          <pc:sldMk cId="3994158693" sldId="272"/>
        </pc:sldMkLst>
        <pc:spChg chg="mod">
          <ac:chgData name="Nghia Nguyen" userId="b6b117d8e3790bda" providerId="LiveId" clId="{A6D0D08B-5ECE-4121-9F25-AAE996B90455}" dt="2020-10-08T18:32:22.988" v="916" actId="20577"/>
          <ac:spMkLst>
            <pc:docMk/>
            <pc:sldMk cId="3994158693" sldId="272"/>
            <ac:spMk id="8" creationId="{D3993238-1F12-4813-A0A6-9BD4C7292A77}"/>
          </ac:spMkLst>
        </pc:spChg>
        <pc:spChg chg="del">
          <ac:chgData name="Nghia Nguyen" userId="b6b117d8e3790bda" providerId="LiveId" clId="{A6D0D08B-5ECE-4121-9F25-AAE996B90455}" dt="2020-10-08T18:32:01.448" v="811" actId="26606"/>
          <ac:spMkLst>
            <pc:docMk/>
            <pc:sldMk cId="3994158693" sldId="272"/>
            <ac:spMk id="20" creationId="{CEB41C5C-0F34-4DDA-9D7C-5E717F35F60C}"/>
          </ac:spMkLst>
        </pc:spChg>
        <pc:spChg chg="add">
          <ac:chgData name="Nghia Nguyen" userId="b6b117d8e3790bda" providerId="LiveId" clId="{A6D0D08B-5ECE-4121-9F25-AAE996B90455}" dt="2020-10-08T18:32:01.448" v="811" actId="26606"/>
          <ac:spMkLst>
            <pc:docMk/>
            <pc:sldMk cId="3994158693" sldId="272"/>
            <ac:spMk id="27" creationId="{05C7EBC3-4672-4DAB-81C2-58661FAFAED6}"/>
          </ac:spMkLst>
        </pc:spChg>
        <pc:spChg chg="add">
          <ac:chgData name="Nghia Nguyen" userId="b6b117d8e3790bda" providerId="LiveId" clId="{A6D0D08B-5ECE-4121-9F25-AAE996B90455}" dt="2020-10-08T18:32:01.448" v="811" actId="26606"/>
          <ac:spMkLst>
            <pc:docMk/>
            <pc:sldMk cId="3994158693" sldId="272"/>
            <ac:spMk id="29" creationId="{40BF962F-4C6F-461E-86F2-C43F56CC939B}"/>
          </ac:spMkLst>
        </pc:spChg>
        <pc:spChg chg="add">
          <ac:chgData name="Nghia Nguyen" userId="b6b117d8e3790bda" providerId="LiveId" clId="{A6D0D08B-5ECE-4121-9F25-AAE996B90455}" dt="2020-10-08T18:32:01.448" v="811" actId="26606"/>
          <ac:spMkLst>
            <pc:docMk/>
            <pc:sldMk cId="3994158693" sldId="272"/>
            <ac:spMk id="31" creationId="{2E94A4F7-38E4-45EA-8E2E-CE1B5766B4F1}"/>
          </ac:spMkLst>
        </pc:spChg>
        <pc:picChg chg="add mod">
          <ac:chgData name="Nghia Nguyen" userId="b6b117d8e3790bda" providerId="LiveId" clId="{A6D0D08B-5ECE-4121-9F25-AAE996B90455}" dt="2020-10-08T18:32:03.628" v="813" actId="962"/>
          <ac:picMkLst>
            <pc:docMk/>
            <pc:sldMk cId="3994158693" sldId="272"/>
            <ac:picMk id="2" creationId="{AE75DB7D-80A4-42DF-8734-F20196A40953}"/>
          </ac:picMkLst>
        </pc:picChg>
        <pc:picChg chg="del">
          <ac:chgData name="Nghia Nguyen" userId="b6b117d8e3790bda" providerId="LiveId" clId="{A6D0D08B-5ECE-4121-9F25-AAE996B90455}" dt="2020-10-08T18:28:21.663" v="808" actId="478"/>
          <ac:picMkLst>
            <pc:docMk/>
            <pc:sldMk cId="3994158693" sldId="272"/>
            <ac:picMk id="3" creationId="{175BFE17-747B-4CDC-B817-C25DB6AC2734}"/>
          </ac:picMkLst>
        </pc:picChg>
        <pc:cxnChg chg="del">
          <ac:chgData name="Nghia Nguyen" userId="b6b117d8e3790bda" providerId="LiveId" clId="{A6D0D08B-5ECE-4121-9F25-AAE996B90455}" dt="2020-10-08T18:32:01.448" v="811" actId="26606"/>
          <ac:cxnSpMkLst>
            <pc:docMk/>
            <pc:sldMk cId="3994158693" sldId="272"/>
            <ac:cxnSpMk id="22" creationId="{57E1E5E6-F385-4E9C-B201-BA5BDE5CAD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6679-E841-43D2-A262-471545FAA5C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E850-6D4C-472B-B5DF-3DA814E8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car was $845,000</a:t>
            </a:r>
          </a:p>
          <a:p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Median price: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$35,000 (95% CI $29,010 - $37495) vs $34,095 (95% CI $31,770 - $39,145), p&lt;0.01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E850-6D4C-472B-B5DF-3DA814E83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EE850-6D4C-472B-B5DF-3DA814E83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0261-B2A2-4E42-B678-8C72DDB8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62401-5BDC-4BB5-AE92-E55BD738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B512-B435-49F0-8DE0-35793636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5745-6818-40E9-9A29-7D24F56A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6B-7ECE-49FD-A37D-06F5A588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99B8-1BA6-4A7E-89A9-36C633E3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D7D74-FD43-45BC-8A35-4490D041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779E-8C95-4A4A-BFE4-45F4CC3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8E8B-6682-47B7-9232-366BCE5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51AB-ACDA-443D-ADD6-35893E2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947C0-47C2-4506-A6AB-C8074DD9D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C8072-F647-4039-ADB2-012C8B3F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0B2D-A300-4BF1-9549-238FC8D2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141B-C4C7-4B0C-9C76-AB6B988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1FC3-BBFF-40B1-9FBF-84A480B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0F3-B890-4964-974C-4234CF21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835-A976-4F9B-BDC2-E948D62D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63CD-4943-4818-A232-D09D68FD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3523-E336-4124-9085-F50F1FA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03B3-A9F4-40C9-BD6F-00C72FDE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B580-81CC-47A8-AA97-9BF85E21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C36B-FF61-4007-8C50-9AC397D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4850-21B6-43E2-A132-82BBA6A8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914E-4C1B-471B-A650-5767B33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D6DA-C168-4B6A-8771-B12FE046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9B2A-DE74-4B60-9568-DEA71EF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9AAC-3D69-401B-8683-06AF581C1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238B-FA8A-41B1-A65A-8DEC2AF8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9E73-E18F-47C2-905B-19A67330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8C1B-29C4-4D5A-8DC7-7625B492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D986-E6F6-4AF5-8A4D-4EEA3C7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D686-8F3D-4DAA-9B71-6BA192C3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104-934D-4E9D-A42C-9A382EAB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D8749-905D-475F-A10F-2CD1E1CD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D2761-EB7F-4C36-A4E9-4DDADAD3E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22E9E-C595-4054-9D58-66458C241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B6662-BECB-4D98-9BF2-DE3BADD4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D7602-AFEE-417F-B8AC-6BAFBD0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FBBBB-8FAB-4889-AA81-AE54A08C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757-49DC-4B28-AD9F-F3E95292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15317-FF11-46D9-9C92-2B5423B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E697D-A479-4C11-99AD-AD75DCB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9DF01-1089-406C-A7B4-35ED88BB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601AC-BFF3-40FF-95BB-C86BE342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6790-8D56-4573-B182-44B7D99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37E4-5FDE-497E-891E-4B282806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F806-995E-47C9-8756-FBD1231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83A9-1D74-4378-B0F7-3C781622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C9AE-5201-438F-B9FA-0754C9D2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501F7-0921-4B77-8E36-46A2570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0180-A863-41D6-8BC3-C50A34E7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34D61-9533-4AF9-912A-2A9E0D6A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ED7E-3C7A-4B1D-9AB5-3AE18BEC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D420C-6350-4AA7-BF6B-361C08150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25D7B-DD3F-4230-9211-DE2FB329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3435-67FA-48CD-A335-3DA39D29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BB4A-F77C-47C5-8996-891D3235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13AA-57FD-442D-AC1B-20927405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AA0CD-71D6-419B-BF12-5EA48450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6B1B-BD60-4DA6-A225-8BFAD2FE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6E15-A951-4266-9FB6-965023A09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8B80-0137-43DE-902A-0B744F1456F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9EDB-0B78-4C91-95EB-CFDA0C6C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3E7A-13FB-4865-ADF8-28A32CE9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8E22-8916-4CBE-A4CD-3F008A3D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BE92A-0946-4BEA-8FA4-FBBAC4BE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600" dirty="0"/>
              <a:t>Electric vehicles and charging stations – most popular electric car in Washington State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21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D738-72E0-412F-B8FA-3CA6A971A9D6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Tesla has significantly longer range compared to other cars: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Average mileage: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236.00 ± 36.8 vs. 81.5 ± 67.7, p&lt;0.01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F704D-D010-4713-B358-4F590679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30739"/>
            <a:ext cx="5170711" cy="268877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93238-1F12-4813-A0A6-9BD4C7292A77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043816-D849-47B8-BB9E-5D557041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8" y="643466"/>
            <a:ext cx="74779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50EA3D-EF16-44B7-8278-0DFC12B76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4" r="1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EE2C1-AB85-49D8-BDBD-F4B8825AB79A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Plug-in vehicles are significantly more expensive than battery powered vehicles: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Average price: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$36793.01 ± $16275.94 vs. $36418.68 ± $22169.94, p=0.04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645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93238-1F12-4813-A0A6-9BD4C7292A77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Plug-in vehicles made in 2016 and later were less expensive compared to plug-in vehicles made in 2015 or earlier: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price: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$36385.67 ± $16295.88 vs. $37634.65 ± $16203.65, p&lt;0.01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F3277C0E-8FBF-4D19-BA0D-ED502A3C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627900"/>
            <a:ext cx="6596652" cy="34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0570-E56E-4E4B-B8D1-EAFF34A90D73}"/>
              </a:ext>
            </a:extLst>
          </p:cNvPr>
          <p:cNvSpPr txBox="1"/>
          <p:nvPr/>
        </p:nvSpPr>
        <p:spPr>
          <a:xfrm>
            <a:off x="841248" y="1655286"/>
            <a:ext cx="4224048" cy="261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association between cars with longer ranges and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86CF4-C611-41EB-A5EC-E1AFD088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17" y="2081884"/>
            <a:ext cx="4414137" cy="32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1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F41FF-8DC1-40B6-87CC-1EA1B622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electric cars driven in Washington State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5ADB106-395A-4399-B556-F2C02D6A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31" y="2581804"/>
            <a:ext cx="6161426" cy="1694391"/>
          </a:xfrm>
          <a:prstGeom prst="rect">
            <a:avLst/>
          </a:prstGeom>
        </p:spPr>
      </p:pic>
      <p:sp>
        <p:nvSpPr>
          <p:cNvPr id="24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8B8EE-E72A-4A38-8927-07BBFA5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Tesla vs Everyone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7553E-7D38-42A9-A7FC-D529ABDFE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93238-1F12-4813-A0A6-9BD4C7292A77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39% of people who drive electric vehicles own a Tesla</a:t>
            </a:r>
          </a:p>
        </p:txBody>
      </p:sp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AE75DB7D-80A4-42DF-8734-F20196A4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3157829"/>
            <a:ext cx="5170711" cy="203459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41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93238-1F12-4813-A0A6-9BD4C7292A77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Tesla is significantly more expensive than other cars: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Average price: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$40787.56 ± $27505.8 vs. $33835.27 ± $13985.43, p&lt;0.01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ext, table&#10;&#10;Description automatically generated">
            <a:extLst>
              <a:ext uri="{FF2B5EF4-FFF2-40B4-BE49-F238E27FC236}">
                <a16:creationId xmlns:a16="http://schemas.microsoft.com/office/drawing/2014/main" id="{53B1E914-7EA1-4932-AC22-5B834F8A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30739"/>
            <a:ext cx="5170711" cy="268877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312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Electric vehicles and charging stations – most popular electric car in Washington State</vt:lpstr>
      <vt:lpstr>PowerPoint Presentation</vt:lpstr>
      <vt:lpstr>PowerPoint Presentation</vt:lpstr>
      <vt:lpstr>PowerPoint Presentation</vt:lpstr>
      <vt:lpstr>PowerPoint Presentation</vt:lpstr>
      <vt:lpstr>Top 5 electric cars driven in Washington State</vt:lpstr>
      <vt:lpstr>Tesla vs Everyone Else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and charging stations – most popular electric car in Washington State</dc:title>
  <dc:creator>Nghia Nguyen</dc:creator>
  <cp:lastModifiedBy>Nghia Nguyen</cp:lastModifiedBy>
  <cp:revision>1</cp:revision>
  <dcterms:created xsi:type="dcterms:W3CDTF">2020-10-08T18:36:49Z</dcterms:created>
  <dcterms:modified xsi:type="dcterms:W3CDTF">2020-10-08T18:39:23Z</dcterms:modified>
</cp:coreProperties>
</file>