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2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07C0-8C36-4A85-B06E-DA17270A1A6B}" v="177" dt="2020-10-10T03:52:06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OUTLINE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/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DEVELOPMENT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76D56F19-2708-49DB-8F92-D8AC45F23A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FINDINGS/VISUALS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4"/>
      <dgm:spPr/>
    </dgm:pt>
    <dgm:pt modelId="{BB7E5F84-64F2-4718-BACC-301BBCDC9D3A}" type="pres">
      <dgm:prSet presAssocID="{AAC263CB-8256-4B03-92FE-1622698FB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4">
        <dgm:presLayoutVars>
          <dgm:chMax val="0"/>
          <dgm:chPref val="0"/>
        </dgm:presLayoutVars>
      </dgm:prSet>
      <dgm:spPr/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4"/>
      <dgm:spPr/>
    </dgm:pt>
    <dgm:pt modelId="{8B8D9FA1-74BB-4EA5-B65F-49B870DCE4EB}" type="pres">
      <dgm:prSet presAssocID="{4E8D2E69-0173-4BD3-B96A-7A9C5DD12B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4">
        <dgm:presLayoutVars>
          <dgm:chMax val="0"/>
          <dgm:chPref val="0"/>
        </dgm:presLayoutVars>
      </dgm:prSet>
      <dgm:spPr/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4"/>
      <dgm:spPr/>
    </dgm:pt>
    <dgm:pt modelId="{3CD2D8A7-CAF8-4A2F-A324-BDF8CFA66908}" type="pres">
      <dgm:prSet presAssocID="{93A6A030-ABAB-4EFA-B539-0FDB3E07C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4">
        <dgm:presLayoutVars>
          <dgm:chMax val="0"/>
          <dgm:chPref val="0"/>
        </dgm:presLayoutVars>
      </dgm:prSet>
      <dgm:spPr/>
    </dgm:pt>
    <dgm:pt modelId="{C890CB11-26D0-4233-A3B2-FE616B33A810}" type="pres">
      <dgm:prSet presAssocID="{BFE0749E-E343-4A6F-BD09-2810EE6B4BD7}" presName="sibTrans" presStyleCnt="0"/>
      <dgm:spPr/>
    </dgm:pt>
    <dgm:pt modelId="{25E7A08B-6A02-49D1-8C9D-FCE9C92A1AC5}" type="pres">
      <dgm:prSet presAssocID="{76D56F19-2708-49DB-8F92-D8AC45F23A9A}" presName="compNode" presStyleCnt="0"/>
      <dgm:spPr/>
    </dgm:pt>
    <dgm:pt modelId="{984F7435-4B4C-47D4-B03E-CC8917BDBDBB}" type="pres">
      <dgm:prSet presAssocID="{76D56F19-2708-49DB-8F92-D8AC45F23A9A}" presName="bgRect" presStyleLbl="bgShp" presStyleIdx="3" presStyleCnt="4"/>
      <dgm:spPr/>
    </dgm:pt>
    <dgm:pt modelId="{D3271400-E9D7-4481-8E98-7952ACC542C2}" type="pres">
      <dgm:prSet presAssocID="{76D56F19-2708-49DB-8F92-D8AC45F23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EB25EBA-A880-4DC7-908E-0568144BFBD1}" type="pres">
      <dgm:prSet presAssocID="{76D56F19-2708-49DB-8F92-D8AC45F23A9A}" presName="spaceRect" presStyleCnt="0"/>
      <dgm:spPr/>
    </dgm:pt>
    <dgm:pt modelId="{F2EA86B5-8AF6-40E0-BDDB-512587036C8B}" type="pres">
      <dgm:prSet presAssocID="{76D56F19-2708-49DB-8F92-D8AC45F23A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9DACE70A-4FEB-433A-900C-46A1377C5716}" type="presOf" srcId="{AAC263CB-8256-4B03-92FE-1622698FB3E9}" destId="{30E9CA6C-A0F7-4BE8-9B77-EE5C9EF005B7}" srcOrd="0" destOrd="0" presId="urn:microsoft.com/office/officeart/2018/2/layout/IconVerticalSolidList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AFE0042D-F8CA-4F9C-B780-65750DC87CEC}" type="presOf" srcId="{76D56F19-2708-49DB-8F92-D8AC45F23A9A}" destId="{F2EA86B5-8AF6-40E0-BDDB-512587036C8B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F236B04A-0845-45D6-B99A-98DBB252074F}" type="presOf" srcId="{4E8D2E69-0173-4BD3-B96A-7A9C5DD12B47}" destId="{4258831D-960B-4D2D-A65E-513B92084C01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248DBAE-9D9B-462B-998C-1322E596929F}" type="presOf" srcId="{93A6A030-ABAB-4EFA-B539-0FDB3E07C1EF}" destId="{ECA97BE5-E798-4AEE-9404-4E43192F5136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CA5002F-95FA-436B-966F-7B8BA099F8C0}" type="presParOf" srcId="{62F8266B-222B-4ACF-8613-2C8D6376E5BD}" destId="{34FD8F56-D6B7-417A-923A-010E4B5FF0CD}" srcOrd="0" destOrd="0" presId="urn:microsoft.com/office/officeart/2018/2/layout/IconVerticalSolidList"/>
    <dgm:cxn modelId="{3E84FCFB-F2E6-496C-9124-8BCCBAF7581E}" type="presParOf" srcId="{34FD8F56-D6B7-417A-923A-010E4B5FF0CD}" destId="{08450877-B8C0-4FE2-B6DB-B88F20C8574C}" srcOrd="0" destOrd="0" presId="urn:microsoft.com/office/officeart/2018/2/layout/IconVerticalSolidList"/>
    <dgm:cxn modelId="{5AAB9D67-2058-4B02-ACAE-9010504CFA8D}" type="presParOf" srcId="{34FD8F56-D6B7-417A-923A-010E4B5FF0CD}" destId="{BB7E5F84-64F2-4718-BACC-301BBCDC9D3A}" srcOrd="1" destOrd="0" presId="urn:microsoft.com/office/officeart/2018/2/layout/IconVerticalSolidList"/>
    <dgm:cxn modelId="{60640685-0CF7-48C8-A8EF-553779FD445D}" type="presParOf" srcId="{34FD8F56-D6B7-417A-923A-010E4B5FF0CD}" destId="{D7E1920B-5F09-4283-BAA8-B0012E66F14A}" srcOrd="2" destOrd="0" presId="urn:microsoft.com/office/officeart/2018/2/layout/IconVerticalSolidList"/>
    <dgm:cxn modelId="{6FE12CDB-D070-4C97-8AE1-997533C4A8AB}" type="presParOf" srcId="{34FD8F56-D6B7-417A-923A-010E4B5FF0CD}" destId="{30E9CA6C-A0F7-4BE8-9B77-EE5C9EF005B7}" srcOrd="3" destOrd="0" presId="urn:microsoft.com/office/officeart/2018/2/layout/IconVerticalSolidList"/>
    <dgm:cxn modelId="{89F45104-A3AE-4AA5-8376-E3E54E87635B}" type="presParOf" srcId="{62F8266B-222B-4ACF-8613-2C8D6376E5BD}" destId="{75497209-36D8-474C-9F50-43B26DAE367B}" srcOrd="1" destOrd="0" presId="urn:microsoft.com/office/officeart/2018/2/layout/IconVerticalSolidList"/>
    <dgm:cxn modelId="{F53E1E41-AFBD-4F42-B954-620893A507D2}" type="presParOf" srcId="{62F8266B-222B-4ACF-8613-2C8D6376E5BD}" destId="{FB1D870E-AB7C-40E3-AA7F-3EC612E6F71C}" srcOrd="2" destOrd="0" presId="urn:microsoft.com/office/officeart/2018/2/layout/IconVerticalSolidList"/>
    <dgm:cxn modelId="{ECA76847-5AC0-4769-B961-BD6FBFA2D2F3}" type="presParOf" srcId="{FB1D870E-AB7C-40E3-AA7F-3EC612E6F71C}" destId="{B9A40EDB-694E-464C-8356-AEE8787842F2}" srcOrd="0" destOrd="0" presId="urn:microsoft.com/office/officeart/2018/2/layout/IconVerticalSolidList"/>
    <dgm:cxn modelId="{E9875D05-A2CA-4949-A0EC-E659F0F81F59}" type="presParOf" srcId="{FB1D870E-AB7C-40E3-AA7F-3EC612E6F71C}" destId="{8B8D9FA1-74BB-4EA5-B65F-49B870DCE4EB}" srcOrd="1" destOrd="0" presId="urn:microsoft.com/office/officeart/2018/2/layout/IconVerticalSolidList"/>
    <dgm:cxn modelId="{F5076418-1870-49C0-A665-417CB498B6D1}" type="presParOf" srcId="{FB1D870E-AB7C-40E3-AA7F-3EC612E6F71C}" destId="{FE35795C-E288-448C-BF98-006011EF35C1}" srcOrd="2" destOrd="0" presId="urn:microsoft.com/office/officeart/2018/2/layout/IconVerticalSolidList"/>
    <dgm:cxn modelId="{8B6CAA02-B9CA-4F7C-A2C4-A376BC49C448}" type="presParOf" srcId="{FB1D870E-AB7C-40E3-AA7F-3EC612E6F71C}" destId="{4258831D-960B-4D2D-A65E-513B92084C01}" srcOrd="3" destOrd="0" presId="urn:microsoft.com/office/officeart/2018/2/layout/IconVerticalSolidList"/>
    <dgm:cxn modelId="{E0C19E8F-4424-498D-BF7E-0A0F0C17D704}" type="presParOf" srcId="{62F8266B-222B-4ACF-8613-2C8D6376E5BD}" destId="{4849AED6-7C24-47EC-B39A-6EC2169AAAEC}" srcOrd="3" destOrd="0" presId="urn:microsoft.com/office/officeart/2018/2/layout/IconVerticalSolidList"/>
    <dgm:cxn modelId="{ACAF17C3-08FB-4404-A101-25BA91958FE3}" type="presParOf" srcId="{62F8266B-222B-4ACF-8613-2C8D6376E5BD}" destId="{344EF6F7-386A-468B-9D66-8046D158DFC8}" srcOrd="4" destOrd="0" presId="urn:microsoft.com/office/officeart/2018/2/layout/IconVerticalSolidList"/>
    <dgm:cxn modelId="{AE175CB6-3E51-4A45-BD69-A7AF096E3CD2}" type="presParOf" srcId="{344EF6F7-386A-468B-9D66-8046D158DFC8}" destId="{9DD6C5DE-B838-492F-B4A8-49E4DE8C5CF5}" srcOrd="0" destOrd="0" presId="urn:microsoft.com/office/officeart/2018/2/layout/IconVerticalSolidList"/>
    <dgm:cxn modelId="{C47334AD-33FF-468C-A41A-E7D0A23484A4}" type="presParOf" srcId="{344EF6F7-386A-468B-9D66-8046D158DFC8}" destId="{3CD2D8A7-CAF8-4A2F-A324-BDF8CFA66908}" srcOrd="1" destOrd="0" presId="urn:microsoft.com/office/officeart/2018/2/layout/IconVerticalSolidList"/>
    <dgm:cxn modelId="{37DF411B-B4A0-44B4-B176-F8958F165CB2}" type="presParOf" srcId="{344EF6F7-386A-468B-9D66-8046D158DFC8}" destId="{343D945D-C209-4E7A-8D9B-BCF7127718D8}" srcOrd="2" destOrd="0" presId="urn:microsoft.com/office/officeart/2018/2/layout/IconVerticalSolidList"/>
    <dgm:cxn modelId="{43DACBA9-774B-4E88-8510-9265E34E50FA}" type="presParOf" srcId="{344EF6F7-386A-468B-9D66-8046D158DFC8}" destId="{ECA97BE5-E798-4AEE-9404-4E43192F5136}" srcOrd="3" destOrd="0" presId="urn:microsoft.com/office/officeart/2018/2/layout/IconVerticalSolidList"/>
    <dgm:cxn modelId="{0C339883-B66B-4487-B66D-1AA832FF598B}" type="presParOf" srcId="{62F8266B-222B-4ACF-8613-2C8D6376E5BD}" destId="{C890CB11-26D0-4233-A3B2-FE616B33A810}" srcOrd="5" destOrd="0" presId="urn:microsoft.com/office/officeart/2018/2/layout/IconVerticalSolidList"/>
    <dgm:cxn modelId="{0616937D-6FCD-4AA3-A503-BCBE4DCE75B1}" type="presParOf" srcId="{62F8266B-222B-4ACF-8613-2C8D6376E5BD}" destId="{25E7A08B-6A02-49D1-8C9D-FCE9C92A1AC5}" srcOrd="6" destOrd="0" presId="urn:microsoft.com/office/officeart/2018/2/layout/IconVerticalSolidList"/>
    <dgm:cxn modelId="{B186621D-A046-462B-BB0C-6236267E563B}" type="presParOf" srcId="{25E7A08B-6A02-49D1-8C9D-FCE9C92A1AC5}" destId="{984F7435-4B4C-47D4-B03E-CC8917BDBDBB}" srcOrd="0" destOrd="0" presId="urn:microsoft.com/office/officeart/2018/2/layout/IconVerticalSolidList"/>
    <dgm:cxn modelId="{F52693A5-0CDF-426A-86AB-E12EC26F0A8F}" type="presParOf" srcId="{25E7A08B-6A02-49D1-8C9D-FCE9C92A1AC5}" destId="{D3271400-E9D7-4481-8E98-7952ACC542C2}" srcOrd="1" destOrd="0" presId="urn:microsoft.com/office/officeart/2018/2/layout/IconVerticalSolidList"/>
    <dgm:cxn modelId="{A0E86A54-FEE6-445C-A5D8-E1BEB46BF402}" type="presParOf" srcId="{25E7A08B-6A02-49D1-8C9D-FCE9C92A1AC5}" destId="{3EB25EBA-A880-4DC7-908E-0568144BFBD1}" srcOrd="2" destOrd="0" presId="urn:microsoft.com/office/officeart/2018/2/layout/IconVerticalSolidList"/>
    <dgm:cxn modelId="{249C530D-BDAF-40DC-B153-C1C13BE8F861}" type="presParOf" srcId="{25E7A08B-6A02-49D1-8C9D-FCE9C92A1AC5}" destId="{F2EA86B5-8AF6-40E0-BDDB-512587036C8B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70020-262A-4743-9742-18971879B0F5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E4DB51-4E63-4CA0-BE0B-2D50C44AE0B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Data Sets</a:t>
          </a:r>
        </a:p>
      </dgm:t>
    </dgm:pt>
    <dgm:pt modelId="{59EFFDAF-916A-42D0-A021-EAD7602AC297}" type="parTrans" cxnId="{D870DD3D-FCB1-492A-9131-E42B655E7357}">
      <dgm:prSet/>
      <dgm:spPr/>
      <dgm:t>
        <a:bodyPr/>
        <a:lstStyle/>
        <a:p>
          <a:endParaRPr lang="en-US"/>
        </a:p>
      </dgm:t>
    </dgm:pt>
    <dgm:pt modelId="{5D4775CE-F996-4264-A020-279965FEB46B}" type="sibTrans" cxnId="{D870DD3D-FCB1-492A-9131-E42B655E7357}">
      <dgm:prSet/>
      <dgm:spPr/>
      <dgm:t>
        <a:bodyPr/>
        <a:lstStyle/>
        <a:p>
          <a:endParaRPr lang="en-US"/>
        </a:p>
      </dgm:t>
    </dgm:pt>
    <dgm:pt modelId="{0BB9A659-ADF6-4F2B-AF34-4C5E69721A9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Electric Vehicles</a:t>
          </a:r>
        </a:p>
      </dgm:t>
    </dgm:pt>
    <dgm:pt modelId="{CDFD1F50-7330-42E3-B34E-98540A55FFA5}" type="parTrans" cxnId="{6A8615EA-AEB9-40DA-B605-F9E99176580D}">
      <dgm:prSet/>
      <dgm:spPr/>
      <dgm:t>
        <a:bodyPr/>
        <a:lstStyle/>
        <a:p>
          <a:endParaRPr lang="en-US"/>
        </a:p>
      </dgm:t>
    </dgm:pt>
    <dgm:pt modelId="{036BF201-3DC9-4E63-B4D1-E4340B1C1405}" type="sibTrans" cxnId="{6A8615EA-AEB9-40DA-B605-F9E99176580D}">
      <dgm:prSet/>
      <dgm:spPr/>
      <dgm:t>
        <a:bodyPr/>
        <a:lstStyle/>
        <a:p>
          <a:endParaRPr lang="en-US"/>
        </a:p>
      </dgm:t>
    </dgm:pt>
    <dgm:pt modelId="{EDE42396-1D3F-4FB4-A9E1-CFE474F5AAF8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Electric Stations</a:t>
          </a:r>
        </a:p>
      </dgm:t>
    </dgm:pt>
    <dgm:pt modelId="{1E89621B-2EB6-4737-8415-1976813C8C80}" type="parTrans" cxnId="{8F37B36D-3FD8-4002-9B17-7469A5E7F028}">
      <dgm:prSet/>
      <dgm:spPr/>
      <dgm:t>
        <a:bodyPr/>
        <a:lstStyle/>
        <a:p>
          <a:endParaRPr lang="en-US"/>
        </a:p>
      </dgm:t>
    </dgm:pt>
    <dgm:pt modelId="{24FC993B-7D58-49F4-886F-DE6945ED81C8}" type="sibTrans" cxnId="{8F37B36D-3FD8-4002-9B17-7469A5E7F028}">
      <dgm:prSet/>
      <dgm:spPr/>
      <dgm:t>
        <a:bodyPr/>
        <a:lstStyle/>
        <a:p>
          <a:endParaRPr lang="en-US"/>
        </a:p>
      </dgm:t>
    </dgm:pt>
    <dgm:pt modelId="{39F3C39B-CC3F-423D-A79A-254982E5E80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Data Cleansing</a:t>
          </a:r>
        </a:p>
      </dgm:t>
    </dgm:pt>
    <dgm:pt modelId="{85D67EF6-757E-4E56-893C-89BA7445D247}" type="parTrans" cxnId="{99496B68-351F-4EF2-BE19-FD286BE37D31}">
      <dgm:prSet/>
      <dgm:spPr/>
      <dgm:t>
        <a:bodyPr/>
        <a:lstStyle/>
        <a:p>
          <a:endParaRPr lang="en-US"/>
        </a:p>
      </dgm:t>
    </dgm:pt>
    <dgm:pt modelId="{16368244-5894-49F7-BC70-322DBDCB8693}" type="sibTrans" cxnId="{99496B68-351F-4EF2-BE19-FD286BE37D31}">
      <dgm:prSet/>
      <dgm:spPr/>
      <dgm:t>
        <a:bodyPr/>
        <a:lstStyle/>
        <a:p>
          <a:endParaRPr lang="en-US"/>
        </a:p>
      </dgm:t>
    </dgm:pt>
    <dgm:pt modelId="{0EBC729F-77C5-4E0F-BF92-6CCC86B796D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Converted Json to CSV</a:t>
          </a:r>
        </a:p>
      </dgm:t>
    </dgm:pt>
    <dgm:pt modelId="{7C34A91F-1F32-48DE-B067-5672D3912FDC}" type="parTrans" cxnId="{D20E2D94-35C1-4C61-A05F-A8E2C85DEEA9}">
      <dgm:prSet/>
      <dgm:spPr/>
      <dgm:t>
        <a:bodyPr/>
        <a:lstStyle/>
        <a:p>
          <a:endParaRPr lang="en-US"/>
        </a:p>
      </dgm:t>
    </dgm:pt>
    <dgm:pt modelId="{1B8B9DD0-F567-4C74-8A98-65874026E32B}" type="sibTrans" cxnId="{D20E2D94-35C1-4C61-A05F-A8E2C85DEEA9}">
      <dgm:prSet/>
      <dgm:spPr/>
      <dgm:t>
        <a:bodyPr/>
        <a:lstStyle/>
        <a:p>
          <a:endParaRPr lang="en-US"/>
        </a:p>
      </dgm:t>
    </dgm:pt>
    <dgm:pt modelId="{987E0523-80E7-41C2-BC22-99EAFB25FC5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Architecture for DB</a:t>
          </a:r>
        </a:p>
      </dgm:t>
    </dgm:pt>
    <dgm:pt modelId="{99AB473B-29C2-461A-B790-5F2A42E2D517}" type="parTrans" cxnId="{874D5152-3DE3-47E3-887B-7E732B9976D2}">
      <dgm:prSet/>
      <dgm:spPr/>
      <dgm:t>
        <a:bodyPr/>
        <a:lstStyle/>
        <a:p>
          <a:endParaRPr lang="en-US"/>
        </a:p>
      </dgm:t>
    </dgm:pt>
    <dgm:pt modelId="{EBD7BAD3-F8AA-4CF0-9C0F-0FD850BDDF23}" type="sibTrans" cxnId="{874D5152-3DE3-47E3-887B-7E732B9976D2}">
      <dgm:prSet/>
      <dgm:spPr/>
      <dgm:t>
        <a:bodyPr/>
        <a:lstStyle/>
        <a:p>
          <a:endParaRPr lang="en-US"/>
        </a:p>
      </dgm:t>
    </dgm:pt>
    <dgm:pt modelId="{7FEC1007-832B-43FD-8EBA-D8679453FAF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Flask App</a:t>
          </a:r>
        </a:p>
      </dgm:t>
    </dgm:pt>
    <dgm:pt modelId="{81612DA3-2155-46F7-B0CA-74174EC61C77}" type="parTrans" cxnId="{AFD43FC3-2719-46E7-92A6-2A8AEE16290C}">
      <dgm:prSet/>
      <dgm:spPr/>
      <dgm:t>
        <a:bodyPr/>
        <a:lstStyle/>
        <a:p>
          <a:endParaRPr lang="en-US"/>
        </a:p>
      </dgm:t>
    </dgm:pt>
    <dgm:pt modelId="{BEF99BB4-745D-4754-B158-A0DDB2291894}" type="sibTrans" cxnId="{AFD43FC3-2719-46E7-92A6-2A8AEE16290C}">
      <dgm:prSet/>
      <dgm:spPr/>
      <dgm:t>
        <a:bodyPr/>
        <a:lstStyle/>
        <a:p>
          <a:endParaRPr lang="en-US"/>
        </a:p>
      </dgm:t>
    </dgm:pt>
    <dgm:pt modelId="{98722930-8BA1-41B4-B21D-FA1F1B1116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Integrated </a:t>
          </a:r>
        </a:p>
      </dgm:t>
    </dgm:pt>
    <dgm:pt modelId="{459C036A-BC4C-4D63-BB2B-20F418F72999}" type="parTrans" cxnId="{BE637902-D600-4D94-AA86-138565860CBC}">
      <dgm:prSet/>
      <dgm:spPr/>
      <dgm:t>
        <a:bodyPr/>
        <a:lstStyle/>
        <a:p>
          <a:endParaRPr lang="en-US"/>
        </a:p>
      </dgm:t>
    </dgm:pt>
    <dgm:pt modelId="{1EDF169D-FA21-456A-A157-36ADBE8FEB1C}" type="sibTrans" cxnId="{BE637902-D600-4D94-AA86-138565860CBC}">
      <dgm:prSet/>
      <dgm:spPr/>
      <dgm:t>
        <a:bodyPr/>
        <a:lstStyle/>
        <a:p>
          <a:endParaRPr lang="en-US"/>
        </a:p>
      </dgm:t>
    </dgm:pt>
    <dgm:pt modelId="{90E6E554-E06F-4317-99BF-C3F07D02FA87}">
      <dgm:prSet phldrT="[Text]" phldr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6D7BA6C-0E43-4A16-B9B5-5F8D2B093058}" type="parTrans" cxnId="{064627DA-B4E1-4443-ACB7-A425A0C75A85}">
      <dgm:prSet/>
      <dgm:spPr/>
      <dgm:t>
        <a:bodyPr/>
        <a:lstStyle/>
        <a:p>
          <a:endParaRPr lang="en-US"/>
        </a:p>
      </dgm:t>
    </dgm:pt>
    <dgm:pt modelId="{D7577410-6FAE-4C1D-97F4-3AD74D630B20}" type="sibTrans" cxnId="{064627DA-B4E1-4443-ACB7-A425A0C75A85}">
      <dgm:prSet/>
      <dgm:spPr/>
      <dgm:t>
        <a:bodyPr/>
        <a:lstStyle/>
        <a:p>
          <a:endParaRPr lang="en-US"/>
        </a:p>
      </dgm:t>
    </dgm:pt>
    <dgm:pt modelId="{92B3E02E-808F-41A4-8C58-F41E7386181D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Geo Json</a:t>
          </a:r>
        </a:p>
      </dgm:t>
    </dgm:pt>
    <dgm:pt modelId="{4242C0F4-9566-446B-B7F1-1E73213EA022}" type="parTrans" cxnId="{BF5C5AF6-EC1E-47D1-81E1-DAE5937D5392}">
      <dgm:prSet/>
      <dgm:spPr/>
      <dgm:t>
        <a:bodyPr/>
        <a:lstStyle/>
        <a:p>
          <a:endParaRPr lang="en-US"/>
        </a:p>
      </dgm:t>
    </dgm:pt>
    <dgm:pt modelId="{3FDC4163-93CF-4C6B-BC80-4474F3CAF3D0}" type="sibTrans" cxnId="{BF5C5AF6-EC1E-47D1-81E1-DAE5937D5392}">
      <dgm:prSet/>
      <dgm:spPr/>
      <dgm:t>
        <a:bodyPr/>
        <a:lstStyle/>
        <a:p>
          <a:endParaRPr lang="en-US"/>
        </a:p>
      </dgm:t>
    </dgm:pt>
    <dgm:pt modelId="{EC367C80-053D-4430-91A2-51224AAD69C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HTML</a:t>
          </a:r>
        </a:p>
      </dgm:t>
    </dgm:pt>
    <dgm:pt modelId="{E3A98BF1-0EB0-4B69-AF93-95E041942719}" type="parTrans" cxnId="{100BDB04-5A1C-49E1-A2C2-E0ACCAFF0941}">
      <dgm:prSet/>
      <dgm:spPr/>
      <dgm:t>
        <a:bodyPr/>
        <a:lstStyle/>
        <a:p>
          <a:endParaRPr lang="en-US"/>
        </a:p>
      </dgm:t>
    </dgm:pt>
    <dgm:pt modelId="{9E5116A3-AFED-4781-800E-59BEDC28A26C}" type="sibTrans" cxnId="{100BDB04-5A1C-49E1-A2C2-E0ACCAFF0941}">
      <dgm:prSet/>
      <dgm:spPr/>
      <dgm:t>
        <a:bodyPr/>
        <a:lstStyle/>
        <a:p>
          <a:endParaRPr lang="en-US"/>
        </a:p>
      </dgm:t>
    </dgm:pt>
    <dgm:pt modelId="{F1697FDC-6C42-4A3A-893F-6A50FF284D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DB</a:t>
          </a:r>
        </a:p>
      </dgm:t>
    </dgm:pt>
    <dgm:pt modelId="{AEF7B264-A218-44F1-A10F-AE0AAA543E48}" type="parTrans" cxnId="{F003975C-2E50-412B-9B0E-E80EA20D571C}">
      <dgm:prSet/>
      <dgm:spPr/>
      <dgm:t>
        <a:bodyPr/>
        <a:lstStyle/>
        <a:p>
          <a:endParaRPr lang="en-US"/>
        </a:p>
      </dgm:t>
    </dgm:pt>
    <dgm:pt modelId="{8E4DCE65-3B57-42CD-865C-2C720E06936A}" type="sibTrans" cxnId="{F003975C-2E50-412B-9B0E-E80EA20D571C}">
      <dgm:prSet/>
      <dgm:spPr/>
      <dgm:t>
        <a:bodyPr/>
        <a:lstStyle/>
        <a:p>
          <a:endParaRPr lang="en-US"/>
        </a:p>
      </dgm:t>
    </dgm:pt>
    <dgm:pt modelId="{361644D5-31C5-4B17-BC67-E1398355F0D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JavaScript</a:t>
          </a:r>
        </a:p>
      </dgm:t>
    </dgm:pt>
    <dgm:pt modelId="{0FBF5A1A-63C5-4BB9-8404-B38F844FD919}" type="parTrans" cxnId="{C97B2A5F-7F30-46B7-AEC3-DE8BB10406F3}">
      <dgm:prSet/>
      <dgm:spPr/>
      <dgm:t>
        <a:bodyPr/>
        <a:lstStyle/>
        <a:p>
          <a:endParaRPr lang="en-US"/>
        </a:p>
      </dgm:t>
    </dgm:pt>
    <dgm:pt modelId="{1D5E7829-5285-4A1F-A34C-EA777692847F}" type="sibTrans" cxnId="{C97B2A5F-7F30-46B7-AEC3-DE8BB10406F3}">
      <dgm:prSet/>
      <dgm:spPr/>
      <dgm:t>
        <a:bodyPr/>
        <a:lstStyle/>
        <a:p>
          <a:endParaRPr lang="en-US"/>
        </a:p>
      </dgm:t>
    </dgm:pt>
    <dgm:pt modelId="{E2A1E930-4B22-4003-8021-BAAA36403689}" type="pres">
      <dgm:prSet presAssocID="{68B70020-262A-4743-9742-18971879B0F5}" presName="Name0" presStyleCnt="0">
        <dgm:presLayoutVars>
          <dgm:dir/>
          <dgm:resizeHandles val="exact"/>
        </dgm:presLayoutVars>
      </dgm:prSet>
      <dgm:spPr/>
    </dgm:pt>
    <dgm:pt modelId="{A706CAD7-E111-4E27-A9AB-38B81F990315}" type="pres">
      <dgm:prSet presAssocID="{58E4DB51-4E63-4CA0-BE0B-2D50C44AE0BB}" presName="composite" presStyleCnt="0"/>
      <dgm:spPr/>
    </dgm:pt>
    <dgm:pt modelId="{7729447E-FC8C-475A-92BF-3F4222D96B05}" type="pres">
      <dgm:prSet presAssocID="{58E4DB51-4E63-4CA0-BE0B-2D50C44AE0B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extLst>
        <a:ext uri="{E40237B7-FDA0-4F09-8148-C483321AD2D9}">
          <dgm14:cNvPr xmlns:dgm14="http://schemas.microsoft.com/office/drawing/2010/diagram" id="0" name="" descr="Blurred financial stock market data and graph"/>
        </a:ext>
      </dgm:extLst>
    </dgm:pt>
    <dgm:pt modelId="{900DDF0A-606F-4535-B88D-03694FC833FF}" type="pres">
      <dgm:prSet presAssocID="{58E4DB51-4E63-4CA0-BE0B-2D50C44AE0BB}" presName="txNode" presStyleLbl="node1" presStyleIdx="0" presStyleCnt="3">
        <dgm:presLayoutVars>
          <dgm:bulletEnabled val="1"/>
        </dgm:presLayoutVars>
      </dgm:prSet>
      <dgm:spPr/>
    </dgm:pt>
    <dgm:pt modelId="{BFFACDEE-FC95-430C-9EC8-F8CDD0BDB7E0}" type="pres">
      <dgm:prSet presAssocID="{5D4775CE-F996-4264-A020-279965FEB46B}" presName="sibTrans" presStyleLbl="sibTrans2D1" presStyleIdx="0" presStyleCnt="2"/>
      <dgm:spPr/>
    </dgm:pt>
    <dgm:pt modelId="{5170FE73-B382-441F-9411-068BE4473A88}" type="pres">
      <dgm:prSet presAssocID="{5D4775CE-F996-4264-A020-279965FEB46B}" presName="connTx" presStyleLbl="sibTrans2D1" presStyleIdx="0" presStyleCnt="2"/>
      <dgm:spPr/>
    </dgm:pt>
    <dgm:pt modelId="{7F3F4124-F130-4BDE-9FEA-1B58F51A0B43}" type="pres">
      <dgm:prSet presAssocID="{39F3C39B-CC3F-423D-A79A-254982E5E80D}" presName="composite" presStyleCnt="0"/>
      <dgm:spPr/>
    </dgm:pt>
    <dgm:pt modelId="{5F780861-6ECD-43C2-95BA-4A89257E694B}" type="pres">
      <dgm:prSet presAssocID="{39F3C39B-CC3F-423D-A79A-254982E5E80D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44D0D73-D929-4F1F-9451-BC4512526337}" type="pres">
      <dgm:prSet presAssocID="{39F3C39B-CC3F-423D-A79A-254982E5E80D}" presName="txNode" presStyleLbl="node1" presStyleIdx="1" presStyleCnt="3">
        <dgm:presLayoutVars>
          <dgm:bulletEnabled val="1"/>
        </dgm:presLayoutVars>
      </dgm:prSet>
      <dgm:spPr/>
    </dgm:pt>
    <dgm:pt modelId="{333C0447-DC80-4C9F-AE81-DC2B1AF0DCE9}" type="pres">
      <dgm:prSet presAssocID="{16368244-5894-49F7-BC70-322DBDCB8693}" presName="sibTrans" presStyleLbl="sibTrans2D1" presStyleIdx="1" presStyleCnt="2"/>
      <dgm:spPr/>
    </dgm:pt>
    <dgm:pt modelId="{1E04CA65-5088-45A9-AD38-8536F7224AE8}" type="pres">
      <dgm:prSet presAssocID="{16368244-5894-49F7-BC70-322DBDCB8693}" presName="connTx" presStyleLbl="sibTrans2D1" presStyleIdx="1" presStyleCnt="2"/>
      <dgm:spPr/>
    </dgm:pt>
    <dgm:pt modelId="{8E37B617-C436-41D8-A9F6-AA0B6A112EB1}" type="pres">
      <dgm:prSet presAssocID="{7FEC1007-832B-43FD-8EBA-D8679453FAFB}" presName="composite" presStyleCnt="0"/>
      <dgm:spPr/>
    </dgm:pt>
    <dgm:pt modelId="{44D04959-2976-4C94-8349-ACB9C8D966AB}" type="pres">
      <dgm:prSet presAssocID="{7FEC1007-832B-43FD-8EBA-D8679453FAFB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DAF873ED-175B-485C-9EC8-4C4DC87F9738}" type="pres">
      <dgm:prSet presAssocID="{7FEC1007-832B-43FD-8EBA-D8679453FAFB}" presName="txNode" presStyleLbl="node1" presStyleIdx="2" presStyleCnt="3">
        <dgm:presLayoutVars>
          <dgm:bulletEnabled val="1"/>
        </dgm:presLayoutVars>
      </dgm:prSet>
      <dgm:spPr/>
    </dgm:pt>
  </dgm:ptLst>
  <dgm:cxnLst>
    <dgm:cxn modelId="{BE637902-D600-4D94-AA86-138565860CBC}" srcId="{7FEC1007-832B-43FD-8EBA-D8679453FAFB}" destId="{98722930-8BA1-41B4-B21D-FA1F1B111675}" srcOrd="0" destOrd="0" parTransId="{459C036A-BC4C-4D63-BB2B-20F418F72999}" sibTransId="{1EDF169D-FA21-456A-A157-36ADBE8FEB1C}"/>
    <dgm:cxn modelId="{100BDB04-5A1C-49E1-A2C2-E0ACCAFF0941}" srcId="{98722930-8BA1-41B4-B21D-FA1F1B111675}" destId="{EC367C80-053D-4430-91A2-51224AAD69C6}" srcOrd="0" destOrd="0" parTransId="{E3A98BF1-0EB0-4B69-AF93-95E041942719}" sibTransId="{9E5116A3-AFED-4781-800E-59BEDC28A26C}"/>
    <dgm:cxn modelId="{FD6FF505-9231-4F8C-AAE4-5B56DAF589CA}" type="presOf" srcId="{F1697FDC-6C42-4A3A-893F-6A50FF284D14}" destId="{DAF873ED-175B-485C-9EC8-4C4DC87F9738}" srcOrd="0" destOrd="3" presId="urn:microsoft.com/office/officeart/2005/8/layout/hProcess10"/>
    <dgm:cxn modelId="{9BA58E17-1BDE-4310-8A05-72DBA931EE98}" type="presOf" srcId="{5D4775CE-F996-4264-A020-279965FEB46B}" destId="{5170FE73-B382-441F-9411-068BE4473A88}" srcOrd="1" destOrd="0" presId="urn:microsoft.com/office/officeart/2005/8/layout/hProcess10"/>
    <dgm:cxn modelId="{D870DD3D-FCB1-492A-9131-E42B655E7357}" srcId="{68B70020-262A-4743-9742-18971879B0F5}" destId="{58E4DB51-4E63-4CA0-BE0B-2D50C44AE0BB}" srcOrd="0" destOrd="0" parTransId="{59EFFDAF-916A-42D0-A021-EAD7602AC297}" sibTransId="{5D4775CE-F996-4264-A020-279965FEB46B}"/>
    <dgm:cxn modelId="{F003975C-2E50-412B-9B0E-E80EA20D571C}" srcId="{98722930-8BA1-41B4-B21D-FA1F1B111675}" destId="{F1697FDC-6C42-4A3A-893F-6A50FF284D14}" srcOrd="1" destOrd="0" parTransId="{AEF7B264-A218-44F1-A10F-AE0AAA543E48}" sibTransId="{8E4DCE65-3B57-42CD-865C-2C720E06936A}"/>
    <dgm:cxn modelId="{C97B2A5F-7F30-46B7-AEC3-DE8BB10406F3}" srcId="{98722930-8BA1-41B4-B21D-FA1F1B111675}" destId="{361644D5-31C5-4B17-BC67-E1398355F0D0}" srcOrd="2" destOrd="0" parTransId="{0FBF5A1A-63C5-4BB9-8404-B38F844FD919}" sibTransId="{1D5E7829-5285-4A1F-A34C-EA777692847F}"/>
    <dgm:cxn modelId="{47347263-2715-4034-9362-2A3842866885}" type="presOf" srcId="{EC367C80-053D-4430-91A2-51224AAD69C6}" destId="{DAF873ED-175B-485C-9EC8-4C4DC87F9738}" srcOrd="0" destOrd="2" presId="urn:microsoft.com/office/officeart/2005/8/layout/hProcess10"/>
    <dgm:cxn modelId="{128ACF65-3AC5-4788-A04F-30B34922622F}" type="presOf" srcId="{16368244-5894-49F7-BC70-322DBDCB8693}" destId="{1E04CA65-5088-45A9-AD38-8536F7224AE8}" srcOrd="1" destOrd="0" presId="urn:microsoft.com/office/officeart/2005/8/layout/hProcess10"/>
    <dgm:cxn modelId="{08E5C147-1653-4C2A-8C5B-02AA247623F8}" type="presOf" srcId="{90E6E554-E06F-4317-99BF-C3F07D02FA87}" destId="{DAF873ED-175B-485C-9EC8-4C4DC87F9738}" srcOrd="0" destOrd="5" presId="urn:microsoft.com/office/officeart/2005/8/layout/hProcess10"/>
    <dgm:cxn modelId="{8CAF1868-8351-4FC7-98AE-337A69B2EC3E}" type="presOf" srcId="{987E0523-80E7-41C2-BC22-99EAFB25FC54}" destId="{644D0D73-D929-4F1F-9451-BC4512526337}" srcOrd="0" destOrd="2" presId="urn:microsoft.com/office/officeart/2005/8/layout/hProcess10"/>
    <dgm:cxn modelId="{99496B68-351F-4EF2-BE19-FD286BE37D31}" srcId="{68B70020-262A-4743-9742-18971879B0F5}" destId="{39F3C39B-CC3F-423D-A79A-254982E5E80D}" srcOrd="1" destOrd="0" parTransId="{85D67EF6-757E-4E56-893C-89BA7445D247}" sibTransId="{16368244-5894-49F7-BC70-322DBDCB8693}"/>
    <dgm:cxn modelId="{BAC89849-7EDE-40AD-9D1F-0C56C2F96AA6}" type="presOf" srcId="{68B70020-262A-4743-9742-18971879B0F5}" destId="{E2A1E930-4B22-4003-8021-BAAA36403689}" srcOrd="0" destOrd="0" presId="urn:microsoft.com/office/officeart/2005/8/layout/hProcess10"/>
    <dgm:cxn modelId="{8F37B36D-3FD8-4002-9B17-7469A5E7F028}" srcId="{58E4DB51-4E63-4CA0-BE0B-2D50C44AE0BB}" destId="{EDE42396-1D3F-4FB4-A9E1-CFE474F5AAF8}" srcOrd="1" destOrd="0" parTransId="{1E89621B-2EB6-4737-8415-1976813C8C80}" sibTransId="{24FC993B-7D58-49F4-886F-DE6945ED81C8}"/>
    <dgm:cxn modelId="{874D5152-3DE3-47E3-887B-7E732B9976D2}" srcId="{39F3C39B-CC3F-423D-A79A-254982E5E80D}" destId="{987E0523-80E7-41C2-BC22-99EAFB25FC54}" srcOrd="1" destOrd="0" parTransId="{99AB473B-29C2-461A-B790-5F2A42E2D517}" sibTransId="{EBD7BAD3-F8AA-4CF0-9C0F-0FD850BDDF23}"/>
    <dgm:cxn modelId="{5AE54A7C-C67C-422E-AE0F-51E7697F9379}" type="presOf" srcId="{0BB9A659-ADF6-4F2B-AF34-4C5E69721A91}" destId="{900DDF0A-606F-4535-B88D-03694FC833FF}" srcOrd="0" destOrd="1" presId="urn:microsoft.com/office/officeart/2005/8/layout/hProcess10"/>
    <dgm:cxn modelId="{D20E2D94-35C1-4C61-A05F-A8E2C85DEEA9}" srcId="{39F3C39B-CC3F-423D-A79A-254982E5E80D}" destId="{0EBC729F-77C5-4E0F-BF92-6CCC86B796DB}" srcOrd="0" destOrd="0" parTransId="{7C34A91F-1F32-48DE-B067-5672D3912FDC}" sibTransId="{1B8B9DD0-F567-4C74-8A98-65874026E32B}"/>
    <dgm:cxn modelId="{1AAD7A9D-9E9E-43A3-BAF0-CDBDC7E50914}" type="presOf" srcId="{0EBC729F-77C5-4E0F-BF92-6CCC86B796DB}" destId="{644D0D73-D929-4F1F-9451-BC4512526337}" srcOrd="0" destOrd="1" presId="urn:microsoft.com/office/officeart/2005/8/layout/hProcess10"/>
    <dgm:cxn modelId="{11C771A0-96BE-444E-9C3A-77D28F99FCF6}" type="presOf" srcId="{98722930-8BA1-41B4-B21D-FA1F1B111675}" destId="{DAF873ED-175B-485C-9EC8-4C4DC87F9738}" srcOrd="0" destOrd="1" presId="urn:microsoft.com/office/officeart/2005/8/layout/hProcess10"/>
    <dgm:cxn modelId="{DFBB67A6-FEC3-425A-95F1-35AC3E144B2D}" type="presOf" srcId="{58E4DB51-4E63-4CA0-BE0B-2D50C44AE0BB}" destId="{900DDF0A-606F-4535-B88D-03694FC833FF}" srcOrd="0" destOrd="0" presId="urn:microsoft.com/office/officeart/2005/8/layout/hProcess10"/>
    <dgm:cxn modelId="{C3BB0EAD-8C80-43BE-B51D-AF4E8F97A85F}" type="presOf" srcId="{EDE42396-1D3F-4FB4-A9E1-CFE474F5AAF8}" destId="{900DDF0A-606F-4535-B88D-03694FC833FF}" srcOrd="0" destOrd="2" presId="urn:microsoft.com/office/officeart/2005/8/layout/hProcess10"/>
    <dgm:cxn modelId="{AFD43FC3-2719-46E7-92A6-2A8AEE16290C}" srcId="{68B70020-262A-4743-9742-18971879B0F5}" destId="{7FEC1007-832B-43FD-8EBA-D8679453FAFB}" srcOrd="2" destOrd="0" parTransId="{81612DA3-2155-46F7-B0CA-74174EC61C77}" sibTransId="{BEF99BB4-745D-4754-B158-A0DDB2291894}"/>
    <dgm:cxn modelId="{E958AED9-0B33-4DAA-87C6-E9048BADE687}" type="presOf" srcId="{16368244-5894-49F7-BC70-322DBDCB8693}" destId="{333C0447-DC80-4C9F-AE81-DC2B1AF0DCE9}" srcOrd="0" destOrd="0" presId="urn:microsoft.com/office/officeart/2005/8/layout/hProcess10"/>
    <dgm:cxn modelId="{064627DA-B4E1-4443-ACB7-A425A0C75A85}" srcId="{7FEC1007-832B-43FD-8EBA-D8679453FAFB}" destId="{90E6E554-E06F-4317-99BF-C3F07D02FA87}" srcOrd="1" destOrd="0" parTransId="{46D7BA6C-0E43-4A16-B9B5-5F8D2B093058}" sibTransId="{D7577410-6FAE-4C1D-97F4-3AD74D630B20}"/>
    <dgm:cxn modelId="{42B3C6E1-47B7-465A-A338-694DC3F7D010}" type="presOf" srcId="{7FEC1007-832B-43FD-8EBA-D8679453FAFB}" destId="{DAF873ED-175B-485C-9EC8-4C4DC87F9738}" srcOrd="0" destOrd="0" presId="urn:microsoft.com/office/officeart/2005/8/layout/hProcess10"/>
    <dgm:cxn modelId="{458354E6-575F-4ED1-82FF-51441A782E2B}" type="presOf" srcId="{39F3C39B-CC3F-423D-A79A-254982E5E80D}" destId="{644D0D73-D929-4F1F-9451-BC4512526337}" srcOrd="0" destOrd="0" presId="urn:microsoft.com/office/officeart/2005/8/layout/hProcess10"/>
    <dgm:cxn modelId="{6A8615EA-AEB9-40DA-B605-F9E99176580D}" srcId="{58E4DB51-4E63-4CA0-BE0B-2D50C44AE0BB}" destId="{0BB9A659-ADF6-4F2B-AF34-4C5E69721A91}" srcOrd="0" destOrd="0" parTransId="{CDFD1F50-7330-42E3-B34E-98540A55FFA5}" sibTransId="{036BF201-3DC9-4E63-B4D1-E4340B1C1405}"/>
    <dgm:cxn modelId="{AFC3F2F0-7507-467C-B2B6-910CF0C91D8B}" type="presOf" srcId="{92B3E02E-808F-41A4-8C58-F41E7386181D}" destId="{900DDF0A-606F-4535-B88D-03694FC833FF}" srcOrd="0" destOrd="3" presId="urn:microsoft.com/office/officeart/2005/8/layout/hProcess10"/>
    <dgm:cxn modelId="{BF5C5AF6-EC1E-47D1-81E1-DAE5937D5392}" srcId="{58E4DB51-4E63-4CA0-BE0B-2D50C44AE0BB}" destId="{92B3E02E-808F-41A4-8C58-F41E7386181D}" srcOrd="2" destOrd="0" parTransId="{4242C0F4-9566-446B-B7F1-1E73213EA022}" sibTransId="{3FDC4163-93CF-4C6B-BC80-4474F3CAF3D0}"/>
    <dgm:cxn modelId="{AB5101FA-736F-4B63-9EB1-D950BFFE7A25}" type="presOf" srcId="{5D4775CE-F996-4264-A020-279965FEB46B}" destId="{BFFACDEE-FC95-430C-9EC8-F8CDD0BDB7E0}" srcOrd="0" destOrd="0" presId="urn:microsoft.com/office/officeart/2005/8/layout/hProcess10"/>
    <dgm:cxn modelId="{6A025FFF-FD21-4EB0-B16A-F31B49556D84}" type="presOf" srcId="{361644D5-31C5-4B17-BC67-E1398355F0D0}" destId="{DAF873ED-175B-485C-9EC8-4C4DC87F9738}" srcOrd="0" destOrd="4" presId="urn:microsoft.com/office/officeart/2005/8/layout/hProcess10"/>
    <dgm:cxn modelId="{40157E90-F361-4B78-82E7-24CED45AD584}" type="presParOf" srcId="{E2A1E930-4B22-4003-8021-BAAA36403689}" destId="{A706CAD7-E111-4E27-A9AB-38B81F990315}" srcOrd="0" destOrd="0" presId="urn:microsoft.com/office/officeart/2005/8/layout/hProcess10"/>
    <dgm:cxn modelId="{6DF9A345-6695-4138-AC9B-7C70E88710BA}" type="presParOf" srcId="{A706CAD7-E111-4E27-A9AB-38B81F990315}" destId="{7729447E-FC8C-475A-92BF-3F4222D96B05}" srcOrd="0" destOrd="0" presId="urn:microsoft.com/office/officeart/2005/8/layout/hProcess10"/>
    <dgm:cxn modelId="{4A83DED5-FF20-4F01-84D2-BAD2426DE6CF}" type="presParOf" srcId="{A706CAD7-E111-4E27-A9AB-38B81F990315}" destId="{900DDF0A-606F-4535-B88D-03694FC833FF}" srcOrd="1" destOrd="0" presId="urn:microsoft.com/office/officeart/2005/8/layout/hProcess10"/>
    <dgm:cxn modelId="{ACB31477-0374-4E00-BAF5-00F1DA8A054A}" type="presParOf" srcId="{E2A1E930-4B22-4003-8021-BAAA36403689}" destId="{BFFACDEE-FC95-430C-9EC8-F8CDD0BDB7E0}" srcOrd="1" destOrd="0" presId="urn:microsoft.com/office/officeart/2005/8/layout/hProcess10"/>
    <dgm:cxn modelId="{68370F77-0280-4BA1-8D6E-8C5F1CBA4AF0}" type="presParOf" srcId="{BFFACDEE-FC95-430C-9EC8-F8CDD0BDB7E0}" destId="{5170FE73-B382-441F-9411-068BE4473A88}" srcOrd="0" destOrd="0" presId="urn:microsoft.com/office/officeart/2005/8/layout/hProcess10"/>
    <dgm:cxn modelId="{D7B22BD6-569E-4670-9719-6C50D3D52446}" type="presParOf" srcId="{E2A1E930-4B22-4003-8021-BAAA36403689}" destId="{7F3F4124-F130-4BDE-9FEA-1B58F51A0B43}" srcOrd="2" destOrd="0" presId="urn:microsoft.com/office/officeart/2005/8/layout/hProcess10"/>
    <dgm:cxn modelId="{3088B287-070F-43D9-AD1A-578FF976CE4D}" type="presParOf" srcId="{7F3F4124-F130-4BDE-9FEA-1B58F51A0B43}" destId="{5F780861-6ECD-43C2-95BA-4A89257E694B}" srcOrd="0" destOrd="0" presId="urn:microsoft.com/office/officeart/2005/8/layout/hProcess10"/>
    <dgm:cxn modelId="{337CED4B-7282-4B22-8A30-DE9F3715EE79}" type="presParOf" srcId="{7F3F4124-F130-4BDE-9FEA-1B58F51A0B43}" destId="{644D0D73-D929-4F1F-9451-BC4512526337}" srcOrd="1" destOrd="0" presId="urn:microsoft.com/office/officeart/2005/8/layout/hProcess10"/>
    <dgm:cxn modelId="{4195D9CD-A38F-4865-A786-7460E721E35D}" type="presParOf" srcId="{E2A1E930-4B22-4003-8021-BAAA36403689}" destId="{333C0447-DC80-4C9F-AE81-DC2B1AF0DCE9}" srcOrd="3" destOrd="0" presId="urn:microsoft.com/office/officeart/2005/8/layout/hProcess10"/>
    <dgm:cxn modelId="{79DDF607-A3B2-4FE9-9A61-DD6D835B7610}" type="presParOf" srcId="{333C0447-DC80-4C9F-AE81-DC2B1AF0DCE9}" destId="{1E04CA65-5088-45A9-AD38-8536F7224AE8}" srcOrd="0" destOrd="0" presId="urn:microsoft.com/office/officeart/2005/8/layout/hProcess10"/>
    <dgm:cxn modelId="{E9FB0E3A-03F4-421B-BCEE-A1DC43B04111}" type="presParOf" srcId="{E2A1E930-4B22-4003-8021-BAAA36403689}" destId="{8E37B617-C436-41D8-A9F6-AA0B6A112EB1}" srcOrd="4" destOrd="0" presId="urn:microsoft.com/office/officeart/2005/8/layout/hProcess10"/>
    <dgm:cxn modelId="{9C7B2FE6-2FB5-4659-ACAD-803945119081}" type="presParOf" srcId="{8E37B617-C436-41D8-A9F6-AA0B6A112EB1}" destId="{44D04959-2976-4C94-8349-ACB9C8D966AB}" srcOrd="0" destOrd="0" presId="urn:microsoft.com/office/officeart/2005/8/layout/hProcess10"/>
    <dgm:cxn modelId="{3B8DD602-F342-477A-9125-0BDCFC3E6E04}" type="presParOf" srcId="{8E37B617-C436-41D8-A9F6-AA0B6A112EB1}" destId="{DAF873ED-175B-485C-9EC8-4C4DC87F973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1469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225364" y="169096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860480" y="1469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OUTLINE</a:t>
          </a:r>
        </a:p>
      </dsp:txBody>
      <dsp:txXfrm>
        <a:off x="860480" y="1469"/>
        <a:ext cx="2224411" cy="745005"/>
      </dsp:txXfrm>
    </dsp:sp>
    <dsp:sp modelId="{B9A40EDB-694E-464C-8356-AEE8787842F2}">
      <dsp:nvSpPr>
        <dsp:cNvPr id="0" name=""/>
        <dsp:cNvSpPr/>
      </dsp:nvSpPr>
      <dsp:spPr>
        <a:xfrm>
          <a:off x="0" y="932726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1420348"/>
            <a:satOff val="-9402"/>
            <a:lumOff val="-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225364" y="1100352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860480" y="932726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</a:t>
          </a:r>
        </a:p>
      </dsp:txBody>
      <dsp:txXfrm>
        <a:off x="860480" y="932726"/>
        <a:ext cx="2224411" cy="745005"/>
      </dsp:txXfrm>
    </dsp:sp>
    <dsp:sp modelId="{9DD6C5DE-B838-492F-B4A8-49E4DE8C5CF5}">
      <dsp:nvSpPr>
        <dsp:cNvPr id="0" name=""/>
        <dsp:cNvSpPr/>
      </dsp:nvSpPr>
      <dsp:spPr>
        <a:xfrm>
          <a:off x="0" y="1863982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2840696"/>
            <a:satOff val="-18805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225364" y="2031608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860480" y="1863982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DEVELOPMENT</a:t>
          </a:r>
        </a:p>
      </dsp:txBody>
      <dsp:txXfrm>
        <a:off x="860480" y="1863982"/>
        <a:ext cx="2224411" cy="745005"/>
      </dsp:txXfrm>
    </dsp:sp>
    <dsp:sp modelId="{984F7435-4B4C-47D4-B03E-CC8917BDBDBB}">
      <dsp:nvSpPr>
        <dsp:cNvPr id="0" name=""/>
        <dsp:cNvSpPr/>
      </dsp:nvSpPr>
      <dsp:spPr>
        <a:xfrm>
          <a:off x="0" y="2795238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1400-E9D7-4481-8E98-7952ACC542C2}">
      <dsp:nvSpPr>
        <dsp:cNvPr id="0" name=""/>
        <dsp:cNvSpPr/>
      </dsp:nvSpPr>
      <dsp:spPr>
        <a:xfrm>
          <a:off x="225364" y="2962865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A86B5-8AF6-40E0-BDDB-512587036C8B}">
      <dsp:nvSpPr>
        <dsp:cNvPr id="0" name=""/>
        <dsp:cNvSpPr/>
      </dsp:nvSpPr>
      <dsp:spPr>
        <a:xfrm>
          <a:off x="860480" y="2795238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FINDINGS/VISUALS</a:t>
          </a:r>
        </a:p>
      </dsp:txBody>
      <dsp:txXfrm>
        <a:off x="860480" y="2795238"/>
        <a:ext cx="2224411" cy="745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9447E-FC8C-475A-92BF-3F4222D96B05}">
      <dsp:nvSpPr>
        <dsp:cNvPr id="0" name=""/>
        <dsp:cNvSpPr/>
      </dsp:nvSpPr>
      <dsp:spPr>
        <a:xfrm>
          <a:off x="4926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DDF0A-606F-4535-B88D-03694FC833FF}">
      <dsp:nvSpPr>
        <dsp:cNvPr id="0" name=""/>
        <dsp:cNvSpPr/>
      </dsp:nvSpPr>
      <dsp:spPr>
        <a:xfrm>
          <a:off x="382786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Data Sets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Electric Vehicles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Electric Stations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Geo Json</a:t>
          </a:r>
        </a:p>
      </dsp:txBody>
      <dsp:txXfrm>
        <a:off x="447619" y="1392975"/>
        <a:ext cx="2191472" cy="2083904"/>
      </dsp:txXfrm>
    </dsp:sp>
    <dsp:sp modelId="{BFFACDEE-FC95-430C-9EC8-F8CDD0BDB7E0}">
      <dsp:nvSpPr>
        <dsp:cNvPr id="0" name=""/>
        <dsp:cNvSpPr/>
      </dsp:nvSpPr>
      <dsp:spPr>
        <a:xfrm>
          <a:off x="2773167" y="827916"/>
          <a:ext cx="447102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73167" y="939463"/>
        <a:ext cx="312971" cy="334643"/>
      </dsp:txXfrm>
    </dsp:sp>
    <dsp:sp modelId="{5F780861-6ECD-43C2-95BA-4A89257E694B}">
      <dsp:nvSpPr>
        <dsp:cNvPr id="0" name=""/>
        <dsp:cNvSpPr/>
      </dsp:nvSpPr>
      <dsp:spPr>
        <a:xfrm>
          <a:off x="3603500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D0D73-D929-4F1F-9451-BC4512526337}">
      <dsp:nvSpPr>
        <dsp:cNvPr id="0" name=""/>
        <dsp:cNvSpPr/>
      </dsp:nvSpPr>
      <dsp:spPr>
        <a:xfrm>
          <a:off x="3981360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Data Cleansing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Converted Json to CSV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Architecture for DB</a:t>
          </a:r>
        </a:p>
      </dsp:txBody>
      <dsp:txXfrm>
        <a:off x="4046193" y="1392975"/>
        <a:ext cx="2191472" cy="2083904"/>
      </dsp:txXfrm>
    </dsp:sp>
    <dsp:sp modelId="{333C0447-DC80-4C9F-AE81-DC2B1AF0DCE9}">
      <dsp:nvSpPr>
        <dsp:cNvPr id="0" name=""/>
        <dsp:cNvSpPr/>
      </dsp:nvSpPr>
      <dsp:spPr>
        <a:xfrm>
          <a:off x="6371741" y="827916"/>
          <a:ext cx="447102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71741" y="939463"/>
        <a:ext cx="312971" cy="334643"/>
      </dsp:txXfrm>
    </dsp:sp>
    <dsp:sp modelId="{44D04959-2976-4C94-8349-ACB9C8D966AB}">
      <dsp:nvSpPr>
        <dsp:cNvPr id="0" name=""/>
        <dsp:cNvSpPr/>
      </dsp:nvSpPr>
      <dsp:spPr>
        <a:xfrm>
          <a:off x="7202075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873ED-175B-485C-9EC8-4C4DC87F9738}">
      <dsp:nvSpPr>
        <dsp:cNvPr id="0" name=""/>
        <dsp:cNvSpPr/>
      </dsp:nvSpPr>
      <dsp:spPr>
        <a:xfrm>
          <a:off x="7579934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Flask App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Integrated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HTML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DB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JavaScript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>
            <a:solidFill>
              <a:srgbClr val="002060"/>
            </a:solidFill>
          </a:endParaRPr>
        </a:p>
      </dsp:txBody>
      <dsp:txXfrm>
        <a:off x="7644767" y="1392975"/>
        <a:ext cx="2191472" cy="208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1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omeone@example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br>
              <a:rPr lang="en-US" sz="3700" dirty="0"/>
            </a:br>
            <a:endParaRPr lang="en-US" sz="3700" dirty="0"/>
          </a:p>
        </p:txBody>
      </p:sp>
      <p:sp>
        <p:nvSpPr>
          <p:cNvPr id="43" name="Round Diagonal Corner Rectangle 6">
            <a:extLst>
              <a:ext uri="{FF2B5EF4-FFF2-40B4-BE49-F238E27FC236}">
                <a16:creationId xmlns:a16="http://schemas.microsoft.com/office/drawing/2014/main" id="{00EE1E06-4129-476A-B137-789B2E5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4F1F3-51D6-4BD4-B557-76C7A1BA3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29"/>
          <a:stretch/>
        </p:blipFill>
        <p:spPr>
          <a:xfrm>
            <a:off x="645035" y="639965"/>
            <a:ext cx="4642338" cy="3598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45C14-722C-4AD1-BBE6-3517CD3DC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543048"/>
            <a:ext cx="3423138" cy="1885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500">
              <a:srgbClr val="BDEED7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219" y="180368"/>
            <a:ext cx="3199192" cy="177702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2700" b="1" dirty="0">
                <a:solidFill>
                  <a:srgbClr val="002060"/>
                </a:solidFill>
              </a:rPr>
              <a:t>team Members</a:t>
            </a:r>
            <a:r>
              <a:rPr lang="en-US" sz="1400" b="1" dirty="0">
                <a:solidFill>
                  <a:srgbClr val="002060"/>
                </a:solidFill>
              </a:rPr>
              <a:t>: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2060"/>
                </a:solidFill>
              </a:rPr>
              <a:t>Nghia</a:t>
            </a:r>
            <a:r>
              <a:rPr lang="en-US" sz="1800" dirty="0">
                <a:solidFill>
                  <a:srgbClr val="002060"/>
                </a:solidFill>
              </a:rPr>
              <a:t> NGUYEN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TREVOR KLEINSTUBER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JAY SUENO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CHARLIE MARTINEZ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64687"/>
              </p:ext>
            </p:extLst>
          </p:nvPr>
        </p:nvGraphicFramePr>
        <p:xfrm>
          <a:off x="7962519" y="2249487"/>
          <a:ext cx="308489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47E39C-6126-4CF8-A565-607BC8F26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1398C-0E43-4635-B4D7-BD0D115A44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0"/>
            <a:ext cx="731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C90EEF-911B-42D2-B597-3EB8A72C1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71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D8D2A2B-45D1-4872-A9A3-FB0A66D63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7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077F4B3-F8DE-443A-9B09-7B121313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963" y="1818305"/>
            <a:ext cx="5810372" cy="4278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A279E-8D2F-4A5D-A87C-A1314CCBE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080" y="1818305"/>
            <a:ext cx="5810372" cy="42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1EA2544-A98E-4164-91AA-195FCE07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801" y="1675708"/>
            <a:ext cx="5959108" cy="43258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70D7D-E869-418D-B091-D22F90134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845" y="1678794"/>
            <a:ext cx="5743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0727"/>
            <a:ext cx="9905998" cy="1214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4ACDC2-EAD4-40F0-8AAB-412320DF9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0219" y="1919287"/>
            <a:ext cx="7803781" cy="3543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648CE-81C1-4A84-ACC8-AC36B03C8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0" y="1574802"/>
            <a:ext cx="78676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Contact details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3"/>
              </a:rPr>
              <a:t>someone@example.com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C7B59-908E-48D8-B22F-25513B3A1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106427-9AF8-4E1C-9DD1-A93C65EE1EA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 </vt:lpstr>
      <vt:lpstr> team Members: Nghia NGUYEN TREVOR KLEINSTUBER JAY SUENO CHARLIE MARTINEZ</vt:lpstr>
      <vt:lpstr>Process</vt:lpstr>
      <vt:lpstr>OUR STORY</vt:lpstr>
      <vt:lpstr>OUR STORY</vt:lpstr>
      <vt:lpstr>OUR STORY</vt:lpstr>
      <vt:lpstr>  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Charlie Martinez</dc:creator>
  <cp:lastModifiedBy>Charlie Martinez</cp:lastModifiedBy>
  <cp:revision>7</cp:revision>
  <dcterms:created xsi:type="dcterms:W3CDTF">2020-10-10T03:07:25Z</dcterms:created>
  <dcterms:modified xsi:type="dcterms:W3CDTF">2020-10-10T16:30:57Z</dcterms:modified>
</cp:coreProperties>
</file>