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49484" units="1/cm"/>
          <inkml:channelProperty channel="T" name="resolution" value="1" units="1/dev"/>
        </inkml:channelProperties>
      </inkml:inkSource>
      <inkml:timestamp xml:id="ts0" timeString="2016-09-26T03:15:12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8439">
    <iact:property name="dataType"/>
    <iact:actionData xml:id="d0">
      <inkml:trace xmlns:inkml="http://www.w3.org/2003/InkML" xml:id="stk0" contextRef="#ctx0" brushRef="#br0">4512 10905 0,'0'0'8,"0"0"-1,16 0 2,17-16 1,17-17-1,0 0-1,-1 0 1,1 0 0,33-16 0,0-17 1,16 0-2,-16 0 0,-17 33 1,-17 0 0,-15 17 1,-18-1-1,-16 17-1,0 0 1,0 0 0,-33 50 0,-17-1 0,-16 17-1,0 0 1,0 0 0,16 16 0,17-16 0,16-33 0,1-1 0,-1 1 0,17-33 0,0 17 0,0-17-1,50 0 1,49-33 0,50-16 0,-33-1 0,-17 1 0,-16-1 0,-17 18 0,-16-1 0,0 0 0,-1 0-1,-16 16 1,0 1 0,-16 16 0,0 0 0,-17 0 0,0 0 0,0 0 0,0 0 0,0 0 0,0 0-1,16 16 0,-16-16 1,0 0 1,17 0-2,16 17 2,33-17-2,50-17 2,33 1-2,-17-17 2,-16-16-2,-17-1 1,-49 17 0,-17 17-1,-16-1 2,-17 17-1,0 0-1,0 0 2,-17 33-1,-33 33 0,-16 16-1,0-16 1,16-16 0,17-1 0,17-16 0,-1-17 1,17-16-3,0 0 2,0 0 0,0 0 1,0 0-2,0 0 1,0 0 0,0 0 0,0 0 0,0 0 0,0 0-1,0 0 1,0 17-1,0-17 2,0 16 0,0-16-2,17 17 1,-1-1 0,1 1 0,-1-17 0,-16 0-1,0 0 1,0 0 0,0 0 0,0 0 0,0 0 0,0 0 0,0 0 0,0 0 0,-16 16 0,-50 1-1,-50 15 1,16 1 0,18 0 0,15 0 0,18-16 0,16-1 0,16 1 0,1-1 0,16-16-1</inkml:trace>
    </iact:actionData>
  </iact:action>
  <iact:action type="add" startTime="19962">
    <iact:property name="dataType"/>
    <iact:actionData xml:id="d1">
      <inkml:trace xmlns:inkml="http://www.w3.org/2003/InkML" xml:id="stk1" contextRef="#ctx0" brushRef="#br0">4710 8963 0,'0'0'7,"0"0"2,0 0 0,0 0 0,-16-16 0,-1-17 0,-16 0 0,-16 0-1,-18-16 1,-15 16 0,-1 0 0,0 17 0,-33-1 0,-49 17 0,16 17 0,16 32 0,34-16 0,16 0-1,17 0 1,16 0 0,1 0 0,-1-1 0,17-15 0,17-1 0,-1 1 0,17-17 0,0 16 0,0 1-1,33 32 1,99 17 0,100-33 0,-66 0 0,-17 0 0,99 16-1,0 17 2,-82-17-1,-34 1 1,-33-18-3,-32 1 2,-34-16 0,0-1 0,-33-16 0,0 17 0,-17 32-1,-49 33 1,-100 66 1,-65 0-1,49-16-1,-33 0 2,-83 16 1,116-82 2,66-50-10,0 17 8,17-17 3,32-16-13,1-65 12,66 65 1</inkml:trace>
    </iact:actionData>
  </iact:action>
  <iact:action type="add" startTime="27497">
    <iact:property name="dataType"/>
    <iact:actionData xml:id="d2">
      <inkml:trace xmlns:inkml="http://www.w3.org/2003/InkML" xml:id="stk2" contextRef="#ctx0" brushRef="#br0">5803 10724 0,'0'0'7,"0"0"2,-33 0 0,-17 16 1,-49 34-2,-67 65 0,1 50 2,32-34-2,-16 50 2,0 82 3,0-32 1,34-34-13,-18 66 12,50-16 0,34-49-12,16 16 10,0-1 3,33-32-13,0-49 12,16-17-10,34 17 8,-1 0 2,34 32-9,16-32 7,1-34 2,16-15-10,33-1 8,49-16 2,-16-33-10,-33-33 8,-33-17 3,33-16-13,0-33 12,-17-16 1,-49 0-14,0-33 13,-34 16 0,1-49-12,-50-66 12,-33-16-9,-50-34 7,-33 1 1,-16-49-9,33 48 8,-34-163 2,-65-51-10,65 116 7,17 83 3,-33-34-9</inkml:trace>
    </iact:actionData>
  </iact:action>
  <iact:action type="add" startTime="35325">
    <iact:property name="dataType"/>
    <iact:actionData xml:id="d3">
      <inkml:trace xmlns:inkml="http://www.w3.org/2003/InkML" xml:id="stk3" contextRef="#ctx0" brushRef="#br0">6614 15709 0,'0'0'7,"0"0"1,0 0 2,0 0-1,-34-16-1,-48-17 1,-117 17-1,-33-17 2,-16 33-1,-232 16 0,232 33 0,-33 34-1,32 15 2,100-32-1,-16 33-1,-116 33 1,-17 49 0,99-17-1,-33 1 1,-16 16 1,33 98-2,66-32 1,33-16 1,34 15-1,48-65-1,18-66 1,16-16-1,0 0 2,33 16-1,17 17 0,49 16 0,149 33-1,-16-50 2,99-15-1,0-51-1,-99-32 0,231 17 2,-116-34-1,167-49 0,-250-16 0,200-83-1,-150-16 2,133-99-1,-215 66-1,-1-82 0,-49-17 2,0-32-1,-66 32 0,-49 17 0,-67 32 0,-67-15-1,-32 48 1,-50-32 1,-182-33-2,-116-1 1,-115 100-1,-34 98 2,281 33-2</inkml:trace>
    </iact:actionData>
  </iact:action>
  <iact:action type="add" startTime="48504">
    <iact:property name="dataType"/>
    <iact:actionData xml:id="d4">
      <inkml:trace xmlns:inkml="http://www.w3.org/2003/InkML" xml:id="stk4" contextRef="#ctx0" brushRef="#br0">18513 3040 0,'0'0'8,"0"0"0,0 0 2,0 0-2,16 0 0,34-16 1,33-1 1,16 1-2,0-1 1,1-15 1,16-1-2,-17-17 1,0 17 0,-16 17-1,-17-1 2,0 1-2,-33 0 1,-16 16 1,-1 0-1,-16 0-1,0 0 2,0 0-2,0 0 1,-16 0 0,-50 16 0,0 17-1,-1 0 2,-15 0-1,-18 16-1,18 0 1,15-16 0,18-16 0,16-1 0,16 1-1,17-17 1,0 0 0,0 0 1,0 0-1,33-17-1,17-16 1,33-16 1,32 0-2,18-1 1,-1 1-1,-49 16 1,-17 0 0,-33 17 1,0 16-2,-16 0 1,-1-17-1,-16 17 3,0 0-2,0 0 0,-49 17-2,-17-1 3,-34 1-2,1-1 1,16 0 1,0 1-2,17-17 0,0 0 1,16 0 1,17 0-1,17 0-1,16 0 1,0 0 0,0 0 0,0 0 0,0 0 0,0-17-1,0 17 2,0-16-2,0 16 2,0 0-2,0-16 1,0 16 0,0 0 1,0 0-2,0 0 1,-33 0-1,-50 0 1,-16 16 1,-1 17-2,18-17 2,15 17-2,18-16 1,-1-1 1,17 1-2,0-17 1,16 0-1,17 0 1,0 0 0,0 0 0,0 0 0,0 0 1,17-17-2,33-16 1,49-16 1,0 0-1,-33 16-2,-33 16 3,-16 1-1,-17 16-1,0 0 1,0 0 1,0 0-2,0 0 1,0 0 0,0 0 0,17 0-1,-17 0 2</inkml:trace>
    </iact:actionData>
  </iact:action>
  <iact:action type="add" startTime="49947">
    <iact:property name="dataType"/>
    <iact:actionData xml:id="d5">
      <inkml:trace xmlns:inkml="http://www.w3.org/2003/InkML" xml:id="stk5" contextRef="#ctx0" brushRef="#br0">17222 704 0,'0'0'7,"0"0"2,-33 0 0,-17 0 0,1 0 0,15 0 0,1 0 0,0 0 0,17 0-1,-1 0 1,1 0 0,-1 0 0,1 0 0,-1 16 0,0 1 0,1-1 0,-1 17 0,1-16 0,16-1 0,0 0-1,16 34 1,17-1 0,50 17 1,132 16-2,0 17 2,83 16-2,-83-49 2,-82-17-2,-34 1 0,-16-1 1,0 0 0,-34-16 0,-16-16 0,-16-17 0,0 16 0,-1 1 0,-16-1 0,-16 34 0,-34 32-1,-49 16 1,-34 1 0,-49 0 0,50-33 0,-17 0 0,0-17-1,0 0 1,16 1 1,34-17-1,33-17 0,16 0-1,50-16 3</inkml:trace>
    </iact:actionData>
  </iact:action>
  <iact:action type="add" startTime="50866">
    <iact:property name="dataType"/>
    <iact:actionData xml:id="d6">
      <inkml:trace xmlns:inkml="http://www.w3.org/2003/InkML" xml:id="stk6" contextRef="#ctx0" brushRef="#br0">14078 1905 0,'0'0'7,"0"0"2,0 0 0,0 0 0,0 0 1,0 0-2,0 0 1,33 0-1,16 0 2,34-17-1,66-15 0,33-1 0,0 16-1,-50 1 1,-16-1 0,66 1 1,0-17-2,0 17 1,-33-17-1,-16 16 2,16 1-1,-17-1 0,1 17 0,-18-16-1,-32 16 2,-17 0-1,-16 0 0,-17 16-1,0-16 1,-16 0 0,-1 0-1,1 17 2,-1-1-1,-16-16-1</inkml:trace>
    </iact:actionData>
  </iact:action>
  <iact:action type="add" startTime="51634">
    <iact:property name="dataType"/>
    <iact:actionData xml:id="d7">
      <inkml:trace xmlns:inkml="http://www.w3.org/2003/InkML" xml:id="stk7" contextRef="#ctx0" brushRef="#br0">14442 1296 0,'0'0'7,"0"0"2,0 0 0,0 0 0,0 0-1,0 0 1,0 0 1,0 0-3,0 0 3,-17 17 0,-16 32-1,-17 33-1,-16 33 1,-17 34 0,1-51 0,15 1 0,18-33 0,-1-17-1,17-16 0,0 0 2,16-17 0,1 1-1,16-17-1,0 0 1,0 0 0,0 0 0,0 0 0,66 16-2,83 17 3,33 0-2,132-16 1,-82-17 1,-66 16-2,-1 0 1,50-16 1,-66 17-1,-33-1 0,-116-16-1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4FF5B-551C-47A9-9836-6DD2589145D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E88F0-A139-4416-9016-1F193FDFB8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37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1</a:t>
            </a:r>
            <a:r>
              <a:rPr lang="es-MX" baseline="0" dirty="0"/>
              <a:t> </a:t>
            </a:r>
            <a:r>
              <a:rPr lang="es-MX" baseline="0" dirty="0" err="1"/>
              <a:t>It</a:t>
            </a:r>
            <a:r>
              <a:rPr lang="es-MX" baseline="0" dirty="0"/>
              <a:t> </a:t>
            </a:r>
            <a:r>
              <a:rPr lang="es-MX" baseline="0" dirty="0" err="1"/>
              <a:t>does</a:t>
            </a:r>
            <a:r>
              <a:rPr lang="es-MX" baseline="0" dirty="0"/>
              <a:t> use </a:t>
            </a:r>
            <a:r>
              <a:rPr lang="es-MX" baseline="0" dirty="0" err="1"/>
              <a:t>some</a:t>
            </a:r>
            <a:r>
              <a:rPr lang="es-MX" baseline="0" dirty="0"/>
              <a:t> </a:t>
            </a:r>
            <a:r>
              <a:rPr lang="es-MX" baseline="0" dirty="0" err="1"/>
              <a:t>encryption</a:t>
            </a:r>
            <a:r>
              <a:rPr lang="es-MX" baseline="0" dirty="0"/>
              <a:t> </a:t>
            </a:r>
            <a:r>
              <a:rPr lang="es-MX" baseline="0" dirty="0" err="1"/>
              <a:t>function</a:t>
            </a:r>
            <a:r>
              <a:rPr lang="es-MX" baseline="0" dirty="0"/>
              <a:t> .</a:t>
            </a:r>
          </a:p>
          <a:p>
            <a:pPr marL="0" indent="0">
              <a:buNone/>
            </a:pPr>
            <a:r>
              <a:rPr lang="es-MX" baseline="0" dirty="0"/>
              <a:t>2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first</a:t>
            </a:r>
            <a:r>
              <a:rPr lang="es-MX" baseline="0" dirty="0"/>
              <a:t> </a:t>
            </a:r>
            <a:r>
              <a:rPr lang="es-MX" baseline="0" dirty="0" err="1"/>
              <a:t>one</a:t>
            </a:r>
            <a:r>
              <a:rPr lang="es-MX" baseline="0" dirty="0"/>
              <a:t> </a:t>
            </a:r>
            <a:r>
              <a:rPr lang="es-MX" baseline="0" dirty="0" err="1"/>
              <a:t>will</a:t>
            </a:r>
            <a:r>
              <a:rPr lang="es-MX" baseline="0" dirty="0"/>
              <a:t> be </a:t>
            </a:r>
            <a:r>
              <a:rPr lang="es-MX" baseline="0" dirty="0" err="1"/>
              <a:t>an</a:t>
            </a:r>
            <a:r>
              <a:rPr lang="es-MX" baseline="0" dirty="0"/>
              <a:t> </a:t>
            </a:r>
            <a:r>
              <a:rPr lang="es-MX" baseline="0" dirty="0" err="1"/>
              <a:t>initialization</a:t>
            </a:r>
            <a:r>
              <a:rPr lang="es-MX" baseline="0" dirty="0"/>
              <a:t> vector.</a:t>
            </a:r>
          </a:p>
          <a:p>
            <a:pPr marL="0" indent="0">
              <a:buNone/>
            </a:pPr>
            <a:r>
              <a:rPr lang="es-MX" baseline="0" dirty="0"/>
              <a:t>3. </a:t>
            </a:r>
            <a:r>
              <a:rPr lang="es-MX" baseline="0" dirty="0" err="1"/>
              <a:t>There’s</a:t>
            </a:r>
            <a:r>
              <a:rPr lang="es-MX" baseline="0" dirty="0"/>
              <a:t> </a:t>
            </a:r>
            <a:r>
              <a:rPr lang="es-MX" baseline="0" dirty="0" err="1"/>
              <a:t>also</a:t>
            </a:r>
            <a:r>
              <a:rPr lang="es-MX" baseline="0" dirty="0"/>
              <a:t> a </a:t>
            </a:r>
            <a:r>
              <a:rPr lang="es-MX" baseline="0" dirty="0" err="1"/>
              <a:t>key</a:t>
            </a:r>
            <a:r>
              <a:rPr lang="es-MX" baseline="0" dirty="0"/>
              <a:t>.</a:t>
            </a:r>
          </a:p>
          <a:p>
            <a:pPr marL="0" indent="0">
              <a:buNone/>
            </a:pPr>
            <a:r>
              <a:rPr lang="es-MX" baseline="0" dirty="0"/>
              <a:t>4. </a:t>
            </a:r>
            <a:r>
              <a:rPr lang="es-MX" baseline="0" dirty="0" err="1"/>
              <a:t>The</a:t>
            </a:r>
            <a:r>
              <a:rPr lang="es-MX" baseline="0" dirty="0"/>
              <a:t> output of </a:t>
            </a:r>
            <a:r>
              <a:rPr lang="es-MX" baseline="0" dirty="0" err="1"/>
              <a:t>encrypt</a:t>
            </a:r>
            <a:r>
              <a:rPr lang="es-MX" baseline="0" dirty="0"/>
              <a:t> </a:t>
            </a:r>
            <a:r>
              <a:rPr lang="es-MX" baseline="0" dirty="0" err="1"/>
              <a:t>is</a:t>
            </a:r>
            <a:r>
              <a:rPr lang="es-MX" baseline="0" dirty="0"/>
              <a:t> </a:t>
            </a:r>
            <a:r>
              <a:rPr lang="es-MX" baseline="0" dirty="0" err="1"/>
              <a:t>some</a:t>
            </a:r>
            <a:r>
              <a:rPr lang="es-MX" baseline="0" dirty="0"/>
              <a:t> </a:t>
            </a:r>
            <a:r>
              <a:rPr lang="es-MX" baseline="0" dirty="0" err="1"/>
              <a:t>encrypted</a:t>
            </a:r>
            <a:r>
              <a:rPr lang="es-MX" baseline="0" dirty="0"/>
              <a:t> block</a:t>
            </a:r>
          </a:p>
          <a:p>
            <a:pPr marL="0" indent="0">
              <a:buNone/>
            </a:pPr>
            <a:r>
              <a:rPr lang="es-MX" baseline="0" dirty="0"/>
              <a:t>5. </a:t>
            </a:r>
            <a:r>
              <a:rPr lang="es-MX" baseline="0" dirty="0" err="1"/>
              <a:t>The</a:t>
            </a:r>
            <a:r>
              <a:rPr lang="es-MX" baseline="0" dirty="0"/>
              <a:t> Cipher has </a:t>
            </a:r>
            <a:r>
              <a:rPr lang="es-MX" baseline="0" dirty="0" err="1"/>
              <a:t>an</a:t>
            </a:r>
            <a:r>
              <a:rPr lang="es-MX" baseline="0" dirty="0"/>
              <a:t> </a:t>
            </a:r>
            <a:r>
              <a:rPr lang="es-MX" baseline="0" dirty="0" err="1"/>
              <a:t>additional</a:t>
            </a:r>
            <a:r>
              <a:rPr lang="es-MX" baseline="0" dirty="0"/>
              <a:t> </a:t>
            </a:r>
            <a:r>
              <a:rPr lang="es-MX" baseline="0" dirty="0" err="1"/>
              <a:t>parameter</a:t>
            </a:r>
            <a:r>
              <a:rPr lang="es-MX" baseline="0" dirty="0"/>
              <a:t>. </a:t>
            </a:r>
            <a:r>
              <a:rPr lang="es-MX" baseline="0" dirty="0" err="1"/>
              <a:t>We’ll</a:t>
            </a:r>
            <a:r>
              <a:rPr lang="es-MX" baseline="0" dirty="0"/>
              <a:t> </a:t>
            </a:r>
            <a:r>
              <a:rPr lang="es-MX" baseline="0" dirty="0" err="1"/>
              <a:t>call</a:t>
            </a:r>
            <a:r>
              <a:rPr lang="es-MX" baseline="0" dirty="0"/>
              <a:t>  “S” </a:t>
            </a:r>
          </a:p>
          <a:p>
            <a:pPr marL="0" indent="0">
              <a:buNone/>
            </a:pPr>
            <a:r>
              <a:rPr lang="es-MX" baseline="0" dirty="0"/>
              <a:t>6 S </a:t>
            </a:r>
            <a:r>
              <a:rPr lang="es-MX" baseline="0" dirty="0" err="1"/>
              <a:t>is</a:t>
            </a:r>
            <a:r>
              <a:rPr lang="es-MX" baseline="0" dirty="0"/>
              <a:t> </a:t>
            </a:r>
            <a:r>
              <a:rPr lang="es-MX" baseline="0" dirty="0" err="1"/>
              <a:t>how</a:t>
            </a:r>
            <a:r>
              <a:rPr lang="es-MX" baseline="0" dirty="0"/>
              <a:t> </a:t>
            </a:r>
            <a:r>
              <a:rPr lang="es-MX" baseline="0" dirty="0" err="1"/>
              <a:t>we’re</a:t>
            </a:r>
            <a:r>
              <a:rPr lang="es-MX" baseline="0" dirty="0"/>
              <a:t> </a:t>
            </a:r>
            <a:r>
              <a:rPr lang="es-MX" baseline="0" dirty="0" err="1"/>
              <a:t>going</a:t>
            </a:r>
            <a:r>
              <a:rPr lang="es-MX" baseline="0" dirty="0"/>
              <a:t> to divide </a:t>
            </a:r>
            <a:r>
              <a:rPr lang="es-MX" baseline="0" dirty="0" err="1"/>
              <a:t>the</a:t>
            </a:r>
            <a:r>
              <a:rPr lang="es-MX" baseline="0" dirty="0"/>
              <a:t> output</a:t>
            </a:r>
          </a:p>
          <a:p>
            <a:pPr marL="0" indent="0">
              <a:buNone/>
            </a:pPr>
            <a:r>
              <a:rPr lang="es-MX" baseline="0" dirty="0"/>
              <a:t>7 </a:t>
            </a:r>
            <a:r>
              <a:rPr lang="es-MX" baseline="0" dirty="0" err="1"/>
              <a:t>We’re</a:t>
            </a:r>
            <a:r>
              <a:rPr lang="es-MX" baseline="0" dirty="0"/>
              <a:t> </a:t>
            </a:r>
            <a:r>
              <a:rPr lang="es-MX" baseline="0" dirty="0" err="1"/>
              <a:t>going</a:t>
            </a:r>
            <a:r>
              <a:rPr lang="es-MX" baseline="0" dirty="0"/>
              <a:t> to </a:t>
            </a:r>
            <a:r>
              <a:rPr lang="es-MX" baseline="0" dirty="0" err="1"/>
              <a:t>take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first</a:t>
            </a:r>
            <a:r>
              <a:rPr lang="es-MX" baseline="0" dirty="0"/>
              <a:t> S bits of </a:t>
            </a:r>
            <a:r>
              <a:rPr lang="es-MX" baseline="0" dirty="0" err="1"/>
              <a:t>the</a:t>
            </a:r>
            <a:r>
              <a:rPr lang="es-MX" baseline="0" dirty="0"/>
              <a:t> output</a:t>
            </a:r>
          </a:p>
          <a:p>
            <a:pPr marL="0" indent="0">
              <a:buNone/>
            </a:pPr>
            <a:r>
              <a:rPr lang="es-MX" baseline="0" dirty="0"/>
              <a:t>8 </a:t>
            </a:r>
            <a:r>
              <a:rPr lang="es-MX" baseline="0" dirty="0" err="1"/>
              <a:t>those</a:t>
            </a:r>
            <a:r>
              <a:rPr lang="es-MX" baseline="0" dirty="0"/>
              <a:t> </a:t>
            </a:r>
            <a:r>
              <a:rPr lang="es-MX" baseline="0" dirty="0" err="1"/>
              <a:t>will</a:t>
            </a:r>
            <a:r>
              <a:rPr lang="es-MX" baseline="0" dirty="0"/>
              <a:t> be XOR </a:t>
            </a:r>
            <a:r>
              <a:rPr lang="es-MX" baseline="0" dirty="0" err="1"/>
              <a:t>with</a:t>
            </a:r>
            <a:r>
              <a:rPr lang="es-MX" baseline="0" dirty="0"/>
              <a:t> </a:t>
            </a:r>
            <a:r>
              <a:rPr lang="es-MX" baseline="0" dirty="0" err="1"/>
              <a:t>that</a:t>
            </a:r>
            <a:r>
              <a:rPr lang="es-MX" baseline="0" dirty="0"/>
              <a:t> </a:t>
            </a:r>
            <a:r>
              <a:rPr lang="es-MX" baseline="0" dirty="0" err="1"/>
              <a:t>plain</a:t>
            </a:r>
            <a:r>
              <a:rPr lang="es-MX" baseline="0" dirty="0"/>
              <a:t> Text</a:t>
            </a:r>
          </a:p>
          <a:p>
            <a:pPr marL="0" indent="0">
              <a:buNone/>
            </a:pPr>
            <a:r>
              <a:rPr lang="es-MX" baseline="0" dirty="0"/>
              <a:t>9 </a:t>
            </a:r>
            <a:r>
              <a:rPr lang="es-MX" baseline="0" dirty="0" err="1"/>
              <a:t>Producing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output Cipher Text.</a:t>
            </a:r>
          </a:p>
          <a:p>
            <a:pPr marL="0" indent="0">
              <a:buNone/>
            </a:pPr>
            <a:r>
              <a:rPr lang="es-MX" baseline="0" dirty="0"/>
              <a:t>10 </a:t>
            </a:r>
            <a:r>
              <a:rPr lang="es-MX" baseline="0" dirty="0" err="1"/>
              <a:t>We´re</a:t>
            </a:r>
            <a:r>
              <a:rPr lang="es-MX" baseline="0" dirty="0"/>
              <a:t> </a:t>
            </a:r>
            <a:r>
              <a:rPr lang="es-MX" baseline="0" dirty="0" err="1"/>
              <a:t>going</a:t>
            </a:r>
            <a:r>
              <a:rPr lang="es-MX" baseline="0" dirty="0"/>
              <a:t> to use </a:t>
            </a:r>
            <a:r>
              <a:rPr lang="es-MX" baseline="0" dirty="0" err="1"/>
              <a:t>the</a:t>
            </a:r>
            <a:r>
              <a:rPr lang="es-MX" baseline="0" dirty="0"/>
              <a:t> Cipher </a:t>
            </a:r>
            <a:r>
              <a:rPr lang="es-MX" baseline="0" dirty="0" err="1"/>
              <a:t>text</a:t>
            </a:r>
            <a:r>
              <a:rPr lang="es-MX" baseline="0" dirty="0"/>
              <a:t> to </a:t>
            </a:r>
            <a:r>
              <a:rPr lang="es-MX" baseline="0" dirty="0" err="1"/>
              <a:t>update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x-</a:t>
            </a:r>
            <a:r>
              <a:rPr lang="es-MX" baseline="0" dirty="0" err="1"/>
              <a:t>value</a:t>
            </a:r>
            <a:r>
              <a:rPr lang="es-MX" baseline="0" dirty="0"/>
              <a:t> </a:t>
            </a:r>
          </a:p>
          <a:p>
            <a:pPr marL="0" indent="0">
              <a:buNone/>
            </a:pPr>
            <a:r>
              <a:rPr lang="es-MX" baseline="0" dirty="0"/>
              <a:t>11 </a:t>
            </a:r>
            <a:r>
              <a:rPr lang="es-MX" baseline="0" dirty="0" err="1"/>
              <a:t>We´re</a:t>
            </a:r>
            <a:r>
              <a:rPr lang="es-MX" baseline="0" dirty="0"/>
              <a:t> </a:t>
            </a:r>
            <a:r>
              <a:rPr lang="es-MX" baseline="0" dirty="0" err="1"/>
              <a:t>going</a:t>
            </a:r>
            <a:r>
              <a:rPr lang="es-MX" baseline="0" dirty="0"/>
              <a:t> to </a:t>
            </a:r>
            <a:r>
              <a:rPr lang="es-MX" baseline="0" dirty="0" err="1"/>
              <a:t>move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old</a:t>
            </a:r>
            <a:r>
              <a:rPr lang="es-MX" baseline="0" dirty="0"/>
              <a:t> </a:t>
            </a:r>
            <a:r>
              <a:rPr lang="es-MX" baseline="0" dirty="0" err="1"/>
              <a:t>value</a:t>
            </a:r>
            <a:r>
              <a:rPr lang="es-MX" baseline="0" dirty="0"/>
              <a:t> S-bits to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left</a:t>
            </a:r>
            <a:endParaRPr lang="es-MX" baseline="0" dirty="0"/>
          </a:p>
          <a:p>
            <a:pPr marL="0" indent="0">
              <a:buNone/>
            </a:pPr>
            <a:r>
              <a:rPr lang="es-MX" baseline="0" dirty="0"/>
              <a:t>12 </a:t>
            </a:r>
            <a:r>
              <a:rPr lang="es-MX" baseline="0" dirty="0" err="1"/>
              <a:t>Everything</a:t>
            </a:r>
            <a:r>
              <a:rPr lang="es-MX" baseline="0" dirty="0"/>
              <a:t> </a:t>
            </a:r>
            <a:r>
              <a:rPr lang="es-MX" baseline="0" dirty="0" err="1"/>
              <a:t>else</a:t>
            </a:r>
            <a:r>
              <a:rPr lang="es-MX" baseline="0" dirty="0"/>
              <a:t> </a:t>
            </a:r>
            <a:r>
              <a:rPr lang="es-MX" baseline="0" dirty="0" err="1"/>
              <a:t>proceeds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same</a:t>
            </a:r>
            <a:r>
              <a:rPr lang="es-MX" baseline="0" dirty="0"/>
              <a:t> </a:t>
            </a:r>
            <a:r>
              <a:rPr lang="es-MX" baseline="0" dirty="0" err="1"/>
              <a:t>way</a:t>
            </a:r>
            <a:endParaRPr lang="es-MX" baseline="0" dirty="0"/>
          </a:p>
          <a:p>
            <a:pPr marL="0" indent="0">
              <a:buNone/>
            </a:pPr>
            <a:endParaRPr lang="es-MX" baseline="0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437F2-2ECB-4B22-925E-57701F31AF6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02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3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38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1926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57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990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120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987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539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830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36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89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43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04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292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56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43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C8E80C-4986-497E-8EB2-A85F5009597D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859917-CBF8-4BB6-823D-06916E3A60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57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media2.m4a"/><Relationship Id="rId7" Type="http://schemas.openxmlformats.org/officeDocument/2006/relationships/image" Target="../media/image6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9" Type="http://schemas.microsoft.com/office/2011/relationships/inkAction" Target="../ink/inkAction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1750757" y="376627"/>
            <a:ext cx="10058400" cy="53251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 Cipher Block Chaining mode, the output of one block cipher is fed into the other block cipher along with the next block message.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For each block, the cipher produced is just </a:t>
            </a:r>
            <a:r>
              <a:rPr lang="en-US" sz="2800" dirty="0" err="1"/>
              <a:t>xor-ed</a:t>
            </a:r>
            <a:r>
              <a:rPr lang="en-US" sz="2800" dirty="0"/>
              <a:t> with the message.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The encryption and decryption operations are similar.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The block cipher decryption operation is not needed.</a:t>
            </a:r>
            <a:endParaRPr lang="es-MX" sz="2800" b="1" dirty="0"/>
          </a:p>
        </p:txBody>
      </p:sp>
      <p:pic>
        <p:nvPicPr>
          <p:cNvPr id="11" name="Audio 1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034157" y="54664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4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2510"/>
    </mc:Choice>
    <mc:Fallback xmlns="">
      <p:transition spd="slow" advClick="0" advTm="325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4852" y="1859087"/>
            <a:ext cx="2576944" cy="615142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BLOCK CIPHER ENCRYPTION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314604" y="1859087"/>
            <a:ext cx="2576944" cy="615142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BLOCK CIPHER ENCRYPTION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224356" y="1859087"/>
            <a:ext cx="2576944" cy="615142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BLOCK CIPHER ENCRYPTION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404852" y="722025"/>
            <a:ext cx="1097280" cy="3657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I V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43942" y="223259"/>
            <a:ext cx="798022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MX" dirty="0"/>
              <a:t>n bits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1437855" y="3698574"/>
            <a:ext cx="1298618" cy="355664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 flipH="1">
            <a:off x="2716181" y="3698574"/>
            <a:ext cx="1298618" cy="355664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redondeado 11"/>
          <p:cNvSpPr/>
          <p:nvPr/>
        </p:nvSpPr>
        <p:spPr>
          <a:xfrm>
            <a:off x="82879" y="4941918"/>
            <a:ext cx="1354976" cy="21612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Plain </a:t>
            </a:r>
            <a:r>
              <a:rPr lang="en-US" b="1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1226128" y="6190238"/>
            <a:ext cx="1616825" cy="2826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Cipher </a:t>
            </a:r>
            <a:r>
              <a:rPr lang="en-US" b="1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1795300" y="5124780"/>
            <a:ext cx="382390" cy="382390"/>
            <a:chOff x="1762297" y="5503003"/>
            <a:chExt cx="382390" cy="382390"/>
          </a:xfrm>
        </p:grpSpPr>
        <p:sp>
          <p:nvSpPr>
            <p:cNvPr id="16" name="Elipse 15"/>
            <p:cNvSpPr/>
            <p:nvPr/>
          </p:nvSpPr>
          <p:spPr>
            <a:xfrm>
              <a:off x="1762297" y="5503003"/>
              <a:ext cx="382390" cy="3823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recto 17"/>
            <p:cNvCxnSpPr>
              <a:stCxn id="16" idx="2"/>
              <a:endCxn id="16" idx="6"/>
            </p:cNvCxnSpPr>
            <p:nvPr/>
          </p:nvCxnSpPr>
          <p:spPr>
            <a:xfrm>
              <a:off x="1762297" y="5694198"/>
              <a:ext cx="38239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1946392" y="5503003"/>
              <a:ext cx="0" cy="3823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ángulo redondeado 21"/>
          <p:cNvSpPr/>
          <p:nvPr/>
        </p:nvSpPr>
        <p:spPr>
          <a:xfrm>
            <a:off x="186416" y="2024719"/>
            <a:ext cx="536916" cy="2817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27" name="Conector angular 26"/>
          <p:cNvCxnSpPr>
            <a:stCxn id="6" idx="2"/>
          </p:cNvCxnSpPr>
          <p:nvPr/>
        </p:nvCxnSpPr>
        <p:spPr>
          <a:xfrm rot="16200000" flipH="1">
            <a:off x="1842161" y="1199117"/>
            <a:ext cx="771303" cy="548640"/>
          </a:xfrm>
          <a:prstGeom prst="bentConnector3">
            <a:avLst/>
          </a:prstGeom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2" idx="3"/>
            <a:endCxn id="2" idx="1"/>
          </p:cNvCxnSpPr>
          <p:nvPr/>
        </p:nvCxnSpPr>
        <p:spPr>
          <a:xfrm>
            <a:off x="723332" y="2165595"/>
            <a:ext cx="681520" cy="1063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2" idx="2"/>
          </p:cNvCxnSpPr>
          <p:nvPr/>
        </p:nvCxnSpPr>
        <p:spPr>
          <a:xfrm flipH="1">
            <a:off x="2683178" y="2474229"/>
            <a:ext cx="10146" cy="1128780"/>
          </a:xfrm>
          <a:prstGeom prst="straightConnector1">
            <a:avLst/>
          </a:prstGeom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2938549" y="3060864"/>
            <a:ext cx="798022" cy="369332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n bits</a:t>
            </a:r>
          </a:p>
        </p:txBody>
      </p:sp>
      <p:cxnSp>
        <p:nvCxnSpPr>
          <p:cNvPr id="46" name="Conector recto de flecha 45"/>
          <p:cNvCxnSpPr>
            <a:endCxn id="16" idx="0"/>
          </p:cNvCxnSpPr>
          <p:nvPr/>
        </p:nvCxnSpPr>
        <p:spPr>
          <a:xfrm>
            <a:off x="1986495" y="4059322"/>
            <a:ext cx="0" cy="1065458"/>
          </a:xfrm>
          <a:prstGeom prst="straightConnector1">
            <a:avLst/>
          </a:prstGeom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370526" y="5016973"/>
            <a:ext cx="711607" cy="26161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s-MX" sz="1100" dirty="0">
                <a:ln w="3175">
                  <a:noFill/>
                </a:ln>
              </a:rPr>
              <a:t>XOR-</a:t>
            </a:r>
            <a:r>
              <a:rPr lang="es-MX" sz="1100" dirty="0" err="1">
                <a:ln w="3175">
                  <a:noFill/>
                </a:ln>
              </a:rPr>
              <a:t>ed</a:t>
            </a:r>
            <a:endParaRPr lang="es-MX" sz="1100" dirty="0">
              <a:ln w="3175">
                <a:noFill/>
              </a:ln>
            </a:endParaRPr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1986495" y="5507170"/>
            <a:ext cx="0" cy="683068"/>
          </a:xfrm>
          <a:prstGeom prst="straightConnector1">
            <a:avLst/>
          </a:prstGeom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endCxn id="71" idx="0"/>
          </p:cNvCxnSpPr>
          <p:nvPr/>
        </p:nvCxnSpPr>
        <p:spPr>
          <a:xfrm flipV="1">
            <a:off x="2044073" y="903343"/>
            <a:ext cx="4830990" cy="4722838"/>
          </a:xfrm>
          <a:prstGeom prst="bentConnector4">
            <a:avLst>
              <a:gd name="adj1" fmla="val 45637"/>
              <a:gd name="adj2" fmla="val 104840"/>
            </a:avLst>
          </a:prstGeom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ángulo redondeado 65"/>
          <p:cNvSpPr/>
          <p:nvPr/>
        </p:nvSpPr>
        <p:spPr>
          <a:xfrm>
            <a:off x="4091338" y="2024719"/>
            <a:ext cx="536916" cy="2817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67" name="Conector recto de flecha 66"/>
          <p:cNvCxnSpPr>
            <a:stCxn id="66" idx="3"/>
          </p:cNvCxnSpPr>
          <p:nvPr/>
        </p:nvCxnSpPr>
        <p:spPr>
          <a:xfrm>
            <a:off x="4628254" y="2165595"/>
            <a:ext cx="681520" cy="1063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Rectángulo redondeado 67"/>
          <p:cNvSpPr/>
          <p:nvPr/>
        </p:nvSpPr>
        <p:spPr>
          <a:xfrm>
            <a:off x="8027334" y="2024719"/>
            <a:ext cx="536916" cy="2817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69" name="Conector recto de flecha 68"/>
          <p:cNvCxnSpPr>
            <a:stCxn id="68" idx="3"/>
          </p:cNvCxnSpPr>
          <p:nvPr/>
        </p:nvCxnSpPr>
        <p:spPr>
          <a:xfrm>
            <a:off x="8564250" y="2165595"/>
            <a:ext cx="681520" cy="1063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2" name="Grupo 71"/>
          <p:cNvGrpSpPr/>
          <p:nvPr/>
        </p:nvGrpSpPr>
        <p:grpSpPr>
          <a:xfrm>
            <a:off x="5623569" y="903343"/>
            <a:ext cx="1673050" cy="187033"/>
            <a:chOff x="5314604" y="737932"/>
            <a:chExt cx="2576944" cy="355664"/>
          </a:xfrm>
        </p:grpSpPr>
        <p:sp>
          <p:nvSpPr>
            <p:cNvPr id="70" name="Rectángulo redondeado 69"/>
            <p:cNvSpPr/>
            <p:nvPr/>
          </p:nvSpPr>
          <p:spPr>
            <a:xfrm>
              <a:off x="5314604" y="737932"/>
              <a:ext cx="1298618" cy="3556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Rectángulo redondeado 70"/>
            <p:cNvSpPr/>
            <p:nvPr/>
          </p:nvSpPr>
          <p:spPr>
            <a:xfrm flipH="1">
              <a:off x="6592930" y="737932"/>
              <a:ext cx="1298618" cy="3556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redondeado 72"/>
          <p:cNvSpPr/>
          <p:nvPr/>
        </p:nvSpPr>
        <p:spPr>
          <a:xfrm>
            <a:off x="5358737" y="3698574"/>
            <a:ext cx="1298618" cy="355664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Rectángulo redondeado 73"/>
          <p:cNvSpPr/>
          <p:nvPr/>
        </p:nvSpPr>
        <p:spPr>
          <a:xfrm>
            <a:off x="4552322" y="4804994"/>
            <a:ext cx="1354976" cy="21612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Plain </a:t>
            </a:r>
            <a:r>
              <a:rPr lang="en-US" b="1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5" name="Rectángulo redondeado 74"/>
          <p:cNvSpPr/>
          <p:nvPr/>
        </p:nvSpPr>
        <p:spPr>
          <a:xfrm>
            <a:off x="5147010" y="6190238"/>
            <a:ext cx="1616825" cy="2826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Cipher </a:t>
            </a:r>
            <a:r>
              <a:rPr lang="en-US" b="1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76" name="Grupo 75"/>
          <p:cNvGrpSpPr/>
          <p:nvPr/>
        </p:nvGrpSpPr>
        <p:grpSpPr>
          <a:xfrm>
            <a:off x="5716182" y="5124780"/>
            <a:ext cx="382390" cy="382390"/>
            <a:chOff x="1762297" y="5503003"/>
            <a:chExt cx="382390" cy="382390"/>
          </a:xfrm>
        </p:grpSpPr>
        <p:sp>
          <p:nvSpPr>
            <p:cNvPr id="77" name="Elipse 76"/>
            <p:cNvSpPr/>
            <p:nvPr/>
          </p:nvSpPr>
          <p:spPr>
            <a:xfrm>
              <a:off x="1762297" y="5503003"/>
              <a:ext cx="382390" cy="3823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recto 77"/>
            <p:cNvCxnSpPr>
              <a:stCxn id="77" idx="2"/>
              <a:endCxn id="77" idx="6"/>
            </p:cNvCxnSpPr>
            <p:nvPr/>
          </p:nvCxnSpPr>
          <p:spPr>
            <a:xfrm>
              <a:off x="1762297" y="5694198"/>
              <a:ext cx="38239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946392" y="5503003"/>
              <a:ext cx="0" cy="3823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ector recto de flecha 79"/>
          <p:cNvCxnSpPr/>
          <p:nvPr/>
        </p:nvCxnSpPr>
        <p:spPr>
          <a:xfrm flipH="1">
            <a:off x="6604060" y="2474229"/>
            <a:ext cx="10146" cy="1128780"/>
          </a:xfrm>
          <a:prstGeom prst="straightConnector1">
            <a:avLst/>
          </a:prstGeom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6859431" y="3060864"/>
            <a:ext cx="798022" cy="369332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n bits</a:t>
            </a:r>
          </a:p>
        </p:txBody>
      </p:sp>
      <p:cxnSp>
        <p:nvCxnSpPr>
          <p:cNvPr id="82" name="Conector recto de flecha 81"/>
          <p:cNvCxnSpPr>
            <a:endCxn id="77" idx="0"/>
          </p:cNvCxnSpPr>
          <p:nvPr/>
        </p:nvCxnSpPr>
        <p:spPr>
          <a:xfrm>
            <a:off x="5907377" y="4059322"/>
            <a:ext cx="0" cy="1065458"/>
          </a:xfrm>
          <a:prstGeom prst="straightConnector1">
            <a:avLst/>
          </a:prstGeom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6291408" y="5016973"/>
            <a:ext cx="711607" cy="26161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s-MX" sz="1100" dirty="0">
                <a:ln w="3175">
                  <a:noFill/>
                </a:ln>
              </a:rPr>
              <a:t>XOR-</a:t>
            </a:r>
            <a:r>
              <a:rPr lang="es-MX" sz="1100" dirty="0" err="1">
                <a:ln w="3175">
                  <a:noFill/>
                </a:ln>
              </a:rPr>
              <a:t>ed</a:t>
            </a:r>
            <a:endParaRPr lang="es-MX" sz="1100" dirty="0">
              <a:ln w="3175">
                <a:noFill/>
              </a:ln>
            </a:endParaRPr>
          </a:p>
        </p:txBody>
      </p:sp>
      <p:cxnSp>
        <p:nvCxnSpPr>
          <p:cNvPr id="84" name="Conector recto de flecha 83"/>
          <p:cNvCxnSpPr/>
          <p:nvPr/>
        </p:nvCxnSpPr>
        <p:spPr>
          <a:xfrm>
            <a:off x="5907377" y="5507170"/>
            <a:ext cx="0" cy="683068"/>
          </a:xfrm>
          <a:prstGeom prst="straightConnector1">
            <a:avLst/>
          </a:prstGeom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Rectángulo redondeado 85"/>
          <p:cNvSpPr/>
          <p:nvPr/>
        </p:nvSpPr>
        <p:spPr>
          <a:xfrm flipH="1">
            <a:off x="6662177" y="3691752"/>
            <a:ext cx="1298618" cy="355664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Rectángulo redondeado 87"/>
          <p:cNvSpPr/>
          <p:nvPr/>
        </p:nvSpPr>
        <p:spPr>
          <a:xfrm>
            <a:off x="9287203" y="3717806"/>
            <a:ext cx="1298618" cy="355664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 flipH="1">
            <a:off x="10565529" y="3717806"/>
            <a:ext cx="1298618" cy="355664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9075476" y="6209470"/>
            <a:ext cx="1616825" cy="2826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Cipher </a:t>
            </a:r>
            <a:r>
              <a:rPr lang="en-US" b="1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91" name="Grupo 90"/>
          <p:cNvGrpSpPr/>
          <p:nvPr/>
        </p:nvGrpSpPr>
        <p:grpSpPr>
          <a:xfrm>
            <a:off x="9644648" y="5144012"/>
            <a:ext cx="382390" cy="382390"/>
            <a:chOff x="1762297" y="5503003"/>
            <a:chExt cx="382390" cy="382390"/>
          </a:xfrm>
        </p:grpSpPr>
        <p:sp>
          <p:nvSpPr>
            <p:cNvPr id="92" name="Elipse 91"/>
            <p:cNvSpPr/>
            <p:nvPr/>
          </p:nvSpPr>
          <p:spPr>
            <a:xfrm>
              <a:off x="1762297" y="5503003"/>
              <a:ext cx="382390" cy="3823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cxnSp>
          <p:nvCxnSpPr>
            <p:cNvPr id="93" name="Conector recto 92"/>
            <p:cNvCxnSpPr>
              <a:stCxn id="92" idx="2"/>
              <a:endCxn id="92" idx="6"/>
            </p:cNvCxnSpPr>
            <p:nvPr/>
          </p:nvCxnSpPr>
          <p:spPr>
            <a:xfrm>
              <a:off x="1762297" y="5694198"/>
              <a:ext cx="38239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1946392" y="5503003"/>
              <a:ext cx="0" cy="3823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Conector recto de flecha 94"/>
          <p:cNvCxnSpPr/>
          <p:nvPr/>
        </p:nvCxnSpPr>
        <p:spPr>
          <a:xfrm flipH="1">
            <a:off x="10532526" y="2493461"/>
            <a:ext cx="10146" cy="1128780"/>
          </a:xfrm>
          <a:prstGeom prst="straightConnector1">
            <a:avLst/>
          </a:prstGeom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10787897" y="3080096"/>
            <a:ext cx="798022" cy="369332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n bits</a:t>
            </a:r>
          </a:p>
        </p:txBody>
      </p:sp>
      <p:cxnSp>
        <p:nvCxnSpPr>
          <p:cNvPr id="97" name="Conector recto de flecha 96"/>
          <p:cNvCxnSpPr>
            <a:endCxn id="92" idx="0"/>
          </p:cNvCxnSpPr>
          <p:nvPr/>
        </p:nvCxnSpPr>
        <p:spPr>
          <a:xfrm>
            <a:off x="9835843" y="4078554"/>
            <a:ext cx="0" cy="1065458"/>
          </a:xfrm>
          <a:prstGeom prst="straightConnector1">
            <a:avLst/>
          </a:prstGeom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0219874" y="5036205"/>
            <a:ext cx="711607" cy="26161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s-MX" sz="1100" dirty="0">
                <a:ln w="3175">
                  <a:noFill/>
                </a:ln>
              </a:rPr>
              <a:t>XOR-</a:t>
            </a:r>
            <a:r>
              <a:rPr lang="es-MX" sz="1100" dirty="0" err="1">
                <a:ln w="3175">
                  <a:noFill/>
                </a:ln>
              </a:rPr>
              <a:t>ed</a:t>
            </a:r>
            <a:endParaRPr lang="es-MX" sz="1100" dirty="0">
              <a:ln w="3175">
                <a:noFill/>
              </a:ln>
            </a:endParaRPr>
          </a:p>
        </p:txBody>
      </p:sp>
      <p:cxnSp>
        <p:nvCxnSpPr>
          <p:cNvPr id="99" name="Conector recto de flecha 98"/>
          <p:cNvCxnSpPr/>
          <p:nvPr/>
        </p:nvCxnSpPr>
        <p:spPr>
          <a:xfrm>
            <a:off x="9835843" y="5526402"/>
            <a:ext cx="0" cy="683068"/>
          </a:xfrm>
          <a:prstGeom prst="straightConnector1">
            <a:avLst/>
          </a:prstGeom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Rectángulo redondeado 99"/>
          <p:cNvSpPr/>
          <p:nvPr/>
        </p:nvSpPr>
        <p:spPr>
          <a:xfrm>
            <a:off x="8512280" y="4670021"/>
            <a:ext cx="1354976" cy="21612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Plain </a:t>
            </a:r>
            <a:r>
              <a:rPr lang="en-US" b="1" dirty="0">
                <a:solidFill>
                  <a:schemeClr val="tx1"/>
                </a:solidFill>
              </a:rPr>
              <a:t>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1078838" y="909443"/>
                <a:ext cx="400223" cy="307777"/>
              </a:xfrm>
              <a:prstGeom prst="rect">
                <a:avLst/>
              </a:prstGeom>
              <a:noFill/>
              <a:ln w="12700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1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1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MX" sz="1400" b="1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MX" sz="1200" b="1" dirty="0">
                  <a:ln w="3175">
                    <a:noFill/>
                  </a:ln>
                </a:endParaRPr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38" y="909443"/>
                <a:ext cx="4002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noFill/>
                <a:prstDash val="sysDash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5252619" y="968009"/>
                <a:ext cx="400223" cy="307777"/>
              </a:xfrm>
              <a:prstGeom prst="rect">
                <a:avLst/>
              </a:prstGeom>
              <a:noFill/>
              <a:ln w="12700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1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1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MX" sz="1400" b="1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sz="1200" b="1" dirty="0">
                  <a:ln w="3175">
                    <a:noFill/>
                  </a:ln>
                </a:endParaRPr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19" y="968009"/>
                <a:ext cx="40022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noFill/>
                <a:prstDash val="sysDash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Conector angular 121"/>
          <p:cNvCxnSpPr/>
          <p:nvPr/>
        </p:nvCxnSpPr>
        <p:spPr>
          <a:xfrm flipV="1">
            <a:off x="5907298" y="903343"/>
            <a:ext cx="4830990" cy="4722838"/>
          </a:xfrm>
          <a:prstGeom prst="bentConnector4">
            <a:avLst>
              <a:gd name="adj1" fmla="val 45637"/>
              <a:gd name="adj2" fmla="val 104840"/>
            </a:avLst>
          </a:prstGeom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3" name="Grupo 122"/>
          <p:cNvGrpSpPr/>
          <p:nvPr/>
        </p:nvGrpSpPr>
        <p:grpSpPr>
          <a:xfrm>
            <a:off x="9542501" y="932018"/>
            <a:ext cx="1673050" cy="187033"/>
            <a:chOff x="5314604" y="737932"/>
            <a:chExt cx="2576944" cy="355664"/>
          </a:xfrm>
        </p:grpSpPr>
        <p:sp>
          <p:nvSpPr>
            <p:cNvPr id="124" name="Rectángulo redondeado 123"/>
            <p:cNvSpPr/>
            <p:nvPr/>
          </p:nvSpPr>
          <p:spPr>
            <a:xfrm>
              <a:off x="5314604" y="737932"/>
              <a:ext cx="1298618" cy="3556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Rectángulo redondeado 124"/>
            <p:cNvSpPr/>
            <p:nvPr/>
          </p:nvSpPr>
          <p:spPr>
            <a:xfrm flipH="1">
              <a:off x="6592930" y="737932"/>
              <a:ext cx="1298618" cy="3556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uadroTexto 125"/>
              <p:cNvSpPr txBox="1"/>
              <p:nvPr/>
            </p:nvSpPr>
            <p:spPr>
              <a:xfrm>
                <a:off x="9229129" y="993340"/>
                <a:ext cx="400223" cy="307777"/>
              </a:xfrm>
              <a:prstGeom prst="rect">
                <a:avLst/>
              </a:prstGeom>
              <a:noFill/>
              <a:ln w="12700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1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1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MX" sz="1400" b="1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MX" sz="1200" b="1" dirty="0">
                  <a:ln w="3175">
                    <a:noFill/>
                  </a:ln>
                </a:endParaRPr>
              </a:p>
            </p:txBody>
          </p:sp>
        </mc:Choice>
        <mc:Fallback xmlns="">
          <p:sp>
            <p:nvSpPr>
              <p:cNvPr id="126" name="CuadroTexto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129" y="993340"/>
                <a:ext cx="40022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noFill/>
                <a:prstDash val="sysDash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onector recto de flecha 126"/>
          <p:cNvCxnSpPr/>
          <p:nvPr/>
        </p:nvCxnSpPr>
        <p:spPr>
          <a:xfrm>
            <a:off x="10489584" y="1159511"/>
            <a:ext cx="0" cy="627852"/>
          </a:xfrm>
          <a:prstGeom prst="straightConnector1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/>
          <p:nvPr/>
        </p:nvCxnSpPr>
        <p:spPr>
          <a:xfrm>
            <a:off x="6572511" y="1161264"/>
            <a:ext cx="0" cy="627852"/>
          </a:xfrm>
          <a:prstGeom prst="straightConnector1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173" name="Entrada de lápiz 17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55720" y="253440"/>
              <a:ext cx="6238080" cy="6705360"/>
            </p14:xfrm>
          </p:contentPart>
        </mc:Choice>
        <mc:Fallback xmlns="">
          <p:pic>
            <p:nvPicPr>
              <p:cNvPr id="173" name="Entrada de lápiz 17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6360" y="244080"/>
                <a:ext cx="6256800" cy="6724080"/>
              </a:xfrm>
              <a:prstGeom prst="rect">
                <a:avLst/>
              </a:prstGeom>
            </p:spPr>
          </p:pic>
        </mc:Fallback>
      </mc:AlternateContent>
      <p:pic>
        <p:nvPicPr>
          <p:cNvPr id="174" name="Audio 17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1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6387"/>
    </mc:Choice>
    <mc:Fallback xmlns="">
      <p:transition spd="slow" advClick="0" advTm="763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0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2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"/>
                </p:tgtEl>
              </p:cMediaNode>
            </p:audio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4" grpId="0" animBg="1"/>
      <p:bldP spid="22" grpId="0" animBg="1"/>
      <p:bldP spid="45" grpId="0" animBg="1"/>
      <p:bldP spid="48" grpId="0"/>
      <p:bldP spid="66" grpId="0" animBg="1"/>
      <p:bldP spid="68" grpId="0" animBg="1"/>
      <p:bldP spid="73" grpId="0" animBg="1"/>
      <p:bldP spid="74" grpId="0" animBg="1"/>
      <p:bldP spid="75" grpId="0" animBg="1"/>
      <p:bldP spid="81" grpId="0" animBg="1"/>
      <p:bldP spid="83" grpId="0"/>
      <p:bldP spid="86" grpId="0" animBg="1"/>
      <p:bldP spid="88" grpId="0" animBg="1"/>
      <p:bldP spid="89" grpId="0" animBg="1"/>
      <p:bldP spid="90" grpId="0" animBg="1"/>
      <p:bldP spid="96" grpId="0" animBg="1"/>
      <p:bldP spid="98" grpId="0"/>
      <p:bldP spid="100" grpId="0" animBg="1"/>
      <p:bldP spid="101" grpId="0"/>
      <p:bldP spid="102" grpId="0"/>
      <p:bldP spid="126" grpId="0"/>
    </p:bldLst>
  </p:timing>
  <p:extLst mod="1">
    <p:ext uri="{3A86A75C-4F4B-4683-9AE1-C65F6400EC91}">
      <p14:laserTraceLst xmlns:p14="http://schemas.microsoft.com/office/powerpoint/2010/main">
        <p14:tracePtLst>
          <p14:tracePt t="53093" x="390525" y="2901950"/>
          <p14:tracePt t="58242" x="6745288" y="2179638"/>
          <p14:tracePt t="58250" x="6543675" y="2165350"/>
          <p14:tracePt t="58259" x="6399213" y="2165350"/>
          <p14:tracePt t="58268" x="6283325" y="2165350"/>
          <p14:tracePt t="58281" x="6138863" y="2179638"/>
          <p14:tracePt t="58286" x="6053138" y="2208213"/>
          <p14:tracePt t="58298" x="5835650" y="2252663"/>
          <p14:tracePt t="58303" x="5764213" y="2281238"/>
          <p14:tracePt t="58315" x="5619750" y="2324100"/>
          <p14:tracePt t="58321" x="5518150" y="2382838"/>
          <p14:tracePt t="58331" x="5430838" y="2468563"/>
          <p14:tracePt t="58339" x="5330825" y="2541588"/>
          <p14:tracePt t="58348" x="5214938" y="2613025"/>
          <p14:tracePt t="58357" x="5113338" y="2757488"/>
          <p14:tracePt t="58368" x="4997450" y="2859088"/>
          <p14:tracePt t="58381" x="4911725" y="2974975"/>
          <p14:tracePt t="58385" x="4852988" y="3089275"/>
          <p14:tracePt t="58398" x="4795838" y="3219450"/>
          <p14:tracePt t="58403" x="4767263" y="3321050"/>
          <p14:tracePt t="58415" x="4738688" y="3494088"/>
          <p14:tracePt t="58419" x="4738688" y="3595688"/>
          <p14:tracePt t="58431" x="4752975" y="3695700"/>
          <p14:tracePt t="58437" x="4781550" y="3797300"/>
          <p14:tracePt t="58448" x="4810125" y="3898900"/>
          <p14:tracePt t="58455" x="4883150" y="3941763"/>
          <p14:tracePt t="58464" x="5013325" y="4043363"/>
          <p14:tracePt t="58473" x="5113338" y="4114800"/>
          <p14:tracePt t="58481" x="5229225" y="4157663"/>
          <p14:tracePt t="58490" x="5373688" y="4230688"/>
          <p14:tracePt t="58501" x="5532438" y="4259263"/>
          <p14:tracePt t="58515" x="5749925" y="4316413"/>
          <p14:tracePt t="58517" x="5994400" y="4360863"/>
          <p14:tracePt t="58526" x="6197600" y="4389438"/>
          <p14:tracePt t="58535" x="6413500" y="4432300"/>
          <p14:tracePt t="58548" x="6616700" y="4446588"/>
          <p14:tracePt t="58553" x="6889750" y="4446588"/>
          <p14:tracePt t="58565" x="7092950" y="4432300"/>
          <p14:tracePt t="58570" x="7251700" y="4403725"/>
          <p14:tracePt t="58581" x="7467600" y="4346575"/>
          <p14:tracePt t="58588" x="7642225" y="4259263"/>
          <p14:tracePt t="58598" x="7800975" y="4171950"/>
          <p14:tracePt t="58606" x="7959725" y="4057650"/>
          <p14:tracePt t="58615" x="8132763" y="3883025"/>
          <p14:tracePt t="58623" x="8291513" y="3740150"/>
          <p14:tracePt t="58635" x="8334375" y="3638550"/>
          <p14:tracePt t="58648" x="8407400" y="3522663"/>
          <p14:tracePt t="58652" x="8509000" y="3349625"/>
          <p14:tracePt t="58664" x="8551863" y="3262313"/>
          <p14:tracePt t="58668" x="8594725" y="3162300"/>
          <p14:tracePt t="58681" x="8609013" y="3046413"/>
          <p14:tracePt t="58686" x="8609013" y="2930525"/>
          <p14:tracePt t="58698" x="8580438" y="2800350"/>
          <p14:tracePt t="58704" x="8537575" y="2671763"/>
          <p14:tracePt t="58714" x="8464550" y="2541588"/>
          <p14:tracePt t="58721" x="8378825" y="2425700"/>
          <p14:tracePt t="58731" x="8305800" y="2397125"/>
          <p14:tracePt t="58740" x="8205788" y="2238375"/>
          <p14:tracePt t="58748" x="8104188" y="2179638"/>
          <p14:tracePt t="58757" x="8002588" y="2122488"/>
          <p14:tracePt t="58768" x="7886700" y="2079625"/>
          <p14:tracePt t="58781" x="7800975" y="2065338"/>
          <p14:tracePt t="58786" x="7699375" y="2035175"/>
          <p14:tracePt t="58798" x="7526338" y="2006600"/>
          <p14:tracePt t="58803" x="7367588" y="2006600"/>
          <p14:tracePt t="58814" x="7208838" y="2006600"/>
          <p14:tracePt t="58819" x="7092950" y="2035175"/>
          <p14:tracePt t="58831" x="6948488" y="2065338"/>
          <p14:tracePt t="58837" x="6818313" y="2093913"/>
          <p14:tracePt t="58848" x="6600825" y="2179638"/>
          <p14:tracePt t="58855" x="6543675" y="2224088"/>
          <p14:tracePt t="58864" x="6327775" y="2309813"/>
          <p14:tracePt t="58873" x="6240463" y="2382838"/>
          <p14:tracePt t="58884" x="5994400" y="2613025"/>
          <p14:tracePt t="58898" x="5965825" y="2641600"/>
          <p14:tracePt t="58899" x="5749925" y="2916238"/>
          <p14:tracePt t="58908" x="5691188" y="2916238"/>
          <p14:tracePt t="58918" x="5546725" y="3032125"/>
          <p14:tracePt t="58931" x="5461000" y="3117850"/>
          <p14:tracePt t="58935" x="5387975" y="3205163"/>
          <p14:tracePt t="58948" x="5257800" y="3349625"/>
          <p14:tracePt t="58953" x="5186363" y="3406775"/>
          <p14:tracePt t="58964" x="5127625" y="3494088"/>
          <p14:tracePt t="58971" x="5070475" y="3624263"/>
          <p14:tracePt t="58981" x="4997450" y="3854450"/>
          <p14:tracePt t="62400" x="6053138" y="2584450"/>
          <p14:tracePt t="62417" x="5735638" y="2584450"/>
          <p14:tracePt t="62434" x="5561013" y="2627313"/>
          <p14:tracePt t="62451" x="5489575" y="2671763"/>
          <p14:tracePt t="62451" x="5430838" y="2728913"/>
          <p14:tracePt t="62467" x="5359400" y="2786063"/>
          <p14:tracePt t="62483" x="5214938" y="2930525"/>
          <p14:tracePt t="62500" x="5127625" y="3074988"/>
          <p14:tracePt t="62517" x="5070475" y="3219450"/>
          <p14:tracePt t="62534" x="5041900" y="3392488"/>
          <p14:tracePt t="62550" x="5084763" y="3638550"/>
          <p14:tracePt t="62567" x="5113338" y="3825875"/>
          <p14:tracePt t="62567" x="5186363" y="3970338"/>
          <p14:tracePt t="62582" x="5243513" y="4086225"/>
          <p14:tracePt t="62600" x="5373688" y="4244975"/>
          <p14:tracePt t="62617" x="5461000" y="4360863"/>
          <p14:tracePt t="62633" x="5575300" y="4403725"/>
          <p14:tracePt t="62650" x="5676900" y="4432300"/>
          <p14:tracePt t="62667" x="5821363" y="4403725"/>
          <p14:tracePt t="62684" x="6008688" y="4316413"/>
          <p14:tracePt t="62700" x="6138863" y="4216400"/>
          <p14:tracePt t="62700" x="6254750" y="4086225"/>
          <p14:tracePt t="62717" x="6442075" y="3898900"/>
          <p14:tracePt t="62733" x="6543675" y="3797300"/>
          <p14:tracePt t="62750" x="6630988" y="3624263"/>
          <p14:tracePt t="62766" x="6688138" y="3421063"/>
          <p14:tracePt t="62784" x="6716713" y="3248025"/>
          <p14:tracePt t="62800" x="6659563" y="3046413"/>
          <p14:tracePt t="62817" x="6586538" y="2916238"/>
          <p14:tracePt t="62834" x="6442075" y="2786063"/>
          <p14:tracePt t="62850" x="6370638" y="2714625"/>
          <p14:tracePt t="62867" x="6167438" y="2613025"/>
          <p14:tracePt t="62883" x="6038850" y="2555875"/>
          <p14:tracePt t="62900" x="5864225" y="2541588"/>
          <p14:tracePt t="62917" x="5705475" y="2570163"/>
          <p14:tracePt t="62933" x="5532438" y="2671763"/>
          <p14:tracePt t="62950" x="5416550" y="2873375"/>
          <p14:tracePt t="62967" x="5302250" y="3205163"/>
          <p14:tracePt t="62984" x="5243513" y="3349625"/>
          <p14:tracePt t="62984" x="5229225" y="3465513"/>
          <p14:tracePt t="63000" x="5214938" y="3595688"/>
          <p14:tracePt t="63016" x="5257800" y="3797300"/>
          <p14:tracePt t="63033" x="5373688" y="3970338"/>
          <p14:tracePt t="63050" x="5575300" y="4129088"/>
          <p14:tracePt t="63066" x="5807075" y="4230688"/>
          <p14:tracePt t="63084" x="6024563" y="4259263"/>
          <p14:tracePt t="63100" x="6254750" y="4230688"/>
          <p14:tracePt t="63116" x="6327775" y="4186238"/>
          <p14:tracePt t="63133" x="6486525" y="4100513"/>
          <p14:tracePt t="63150" x="6572250" y="4013200"/>
          <p14:tracePt t="63165" x="6616700" y="3797300"/>
          <p14:tracePt t="63183" x="6630988" y="3536950"/>
          <p14:tracePt t="63200" x="6586538" y="3248025"/>
          <p14:tracePt t="63217" x="6500813" y="3060700"/>
          <p14:tracePt t="63233" x="6427788" y="2944813"/>
          <p14:tracePt t="63250" x="6311900" y="2800350"/>
          <p14:tracePt t="63266" x="6053138" y="2655888"/>
          <p14:tracePt t="67905" x="10067925" y="4216400"/>
          <p14:tracePt t="67913" x="9923463" y="4143375"/>
          <p14:tracePt t="67922" x="9809163" y="4114800"/>
          <p14:tracePt t="67932" x="9764713" y="4114800"/>
          <p14:tracePt t="67945" x="9664700" y="4114800"/>
          <p14:tracePt t="67950" x="9591675" y="4129088"/>
          <p14:tracePt t="67961" x="9520238" y="4157663"/>
          <p14:tracePt t="67967" x="9447213" y="4202113"/>
          <p14:tracePt t="67978" x="9345613" y="4244975"/>
          <p14:tracePt t="67985" x="9274175" y="4287838"/>
          <p14:tracePt t="67995" x="9231313" y="4316413"/>
          <p14:tracePt t="68002" x="9215438" y="4330700"/>
          <p14:tracePt t="68012" x="9186863" y="4360863"/>
          <p14:tracePt t="68020" x="9172575" y="4403725"/>
          <p14:tracePt t="68031" x="9158288" y="4446588"/>
          <p14:tracePt t="68045" x="9158288" y="4605338"/>
          <p14:tracePt t="68050" x="9172575" y="4764088"/>
          <p14:tracePt t="68062" x="9201150" y="4837113"/>
          <p14:tracePt t="68067" x="9259888" y="4937125"/>
          <p14:tracePt t="68078" x="9359900" y="5038725"/>
          <p14:tracePt t="68082" x="9418638" y="5111750"/>
          <p14:tracePt t="68095" x="9520238" y="5197475"/>
          <p14:tracePt t="68100" x="9591675" y="5226050"/>
          <p14:tracePt t="68112" x="9664700" y="5254625"/>
          <p14:tracePt t="68118" x="9764713" y="5284788"/>
          <p14:tracePt t="68128" x="9866313" y="5284788"/>
          <p14:tracePt t="68136" x="9967913" y="5284788"/>
          <p14:tracePt t="68145" x="10067925" y="5254625"/>
          <p14:tracePt t="68163" x="10169525" y="5226050"/>
          <p14:tracePt t="68172" x="10487025" y="5053013"/>
          <p14:tracePt t="68181" x="10487025" y="5038725"/>
          <p14:tracePt t="68195" x="10487025" y="4995863"/>
          <p14:tracePt t="68199" x="10487025" y="4922838"/>
          <p14:tracePt t="68212" x="10487025" y="4808538"/>
          <p14:tracePt t="68216" x="10487025" y="4721225"/>
          <p14:tracePt t="68228" x="10401300" y="4649788"/>
          <p14:tracePt t="68234" x="10387013" y="4576763"/>
          <p14:tracePt t="68245" x="10356850" y="4489450"/>
          <p14:tracePt t="68252" x="10328275" y="4403725"/>
          <p14:tracePt t="68262" x="10299700" y="4346575"/>
          <p14:tracePt t="68270" x="10271125" y="4287838"/>
          <p14:tracePt t="68281" x="10212388" y="4216400"/>
          <p14:tracePt t="68295" x="10155238" y="4171950"/>
          <p14:tracePt t="68300" x="10098088" y="4129088"/>
          <p14:tracePt t="68312" x="10025063" y="4114800"/>
          <p14:tracePt t="68316" x="9937750" y="4100513"/>
          <p14:tracePt t="68328" x="9852025" y="4100513"/>
          <p14:tracePt t="68334" x="9779000" y="4100513"/>
          <p14:tracePt t="68345" x="9678988" y="4143375"/>
          <p14:tracePt t="68351" x="9563100" y="4186238"/>
          <p14:tracePt t="68361" x="9490075" y="4259263"/>
          <p14:tracePt t="68368" x="9418638" y="4330700"/>
          <p14:tracePt t="68378" x="9359900" y="4403725"/>
          <p14:tracePt t="68386" x="9317038" y="4460875"/>
          <p14:tracePt t="68395" x="9288463" y="4519613"/>
          <p14:tracePt t="68404" x="9274175" y="4562475"/>
          <p14:tracePt t="68414" x="9259888" y="4605338"/>
          <p14:tracePt t="68428" x="9259888" y="4664075"/>
          <p14:tracePt t="68432" x="9274175" y="4706938"/>
          <p14:tracePt t="68445" x="9317038" y="4764088"/>
          <p14:tracePt t="68449" x="9359900" y="4851400"/>
          <p14:tracePt t="68461" x="9432925" y="4922838"/>
          <p14:tracePt t="68466" x="9504363" y="4995863"/>
          <p14:tracePt t="68478" x="9591675" y="5067300"/>
          <p14:tracePt t="68484" x="9664700" y="5111750"/>
          <p14:tracePt t="68495" x="9750425" y="5154613"/>
          <p14:tracePt t="68502" x="9880600" y="5183188"/>
          <p14:tracePt t="68511" x="9967913" y="5197475"/>
          <p14:tracePt t="68519" x="10112375" y="5197475"/>
          <p14:tracePt t="68531" x="10198100" y="5183188"/>
          <p14:tracePt t="68545" x="10271125" y="5168900"/>
          <p14:tracePt t="68549" x="10387013" y="5126038"/>
          <p14:tracePt t="68561" x="10487025" y="5038725"/>
          <p14:tracePt t="68566" x="10560050" y="4967288"/>
          <p14:tracePt t="68578" x="10617200" y="4894263"/>
          <p14:tracePt t="68583" x="10675938" y="4808538"/>
          <p14:tracePt t="68595" x="10718800" y="4721225"/>
          <p14:tracePt t="68600" x="10761663" y="4619625"/>
          <p14:tracePt t="68612" x="10775950" y="4533900"/>
          <p14:tracePt t="68618" x="10775950" y="4446588"/>
          <p14:tracePt t="68628" x="10733088" y="4360863"/>
          <p14:tracePt t="68637" x="10690225" y="4287838"/>
          <p14:tracePt t="68645" x="10645775" y="4216400"/>
          <p14:tracePt t="68654" x="10531475" y="4157663"/>
          <p14:tracePt t="68665" x="10429875" y="4100513"/>
          <p14:tracePt t="68678" x="10356850" y="4071938"/>
          <p14:tracePt t="68683" x="10271125" y="4057650"/>
          <p14:tracePt t="68695" x="10140950" y="4057650"/>
          <p14:tracePt t="68699" x="10039350" y="4057650"/>
          <p14:tracePt t="68711" x="9953625" y="4086225"/>
          <p14:tracePt t="68717" x="9894888" y="4100513"/>
          <p14:tracePt t="68728" x="9852025" y="4129088"/>
          <p14:tracePt t="68735" x="9809163" y="4186238"/>
          <p14:tracePt t="72074" x="10401300" y="5240338"/>
          <p14:tracePt t="72082" x="10198100" y="5111750"/>
          <p14:tracePt t="72091" x="10082213" y="5067300"/>
          <p14:tracePt t="72099" x="9967913" y="5053013"/>
          <p14:tracePt t="72110" x="9837738" y="5038725"/>
          <p14:tracePt t="72117" x="9750425" y="5038725"/>
          <p14:tracePt t="72127" x="9648825" y="5038725"/>
          <p14:tracePt t="72135" x="9548813" y="5038725"/>
          <p14:tracePt t="72147" x="9461500" y="5053013"/>
          <p14:tracePt t="72160" x="9359900" y="5053013"/>
          <p14:tracePt t="72165" x="9274175" y="5067300"/>
          <p14:tracePt t="72177" x="9231313" y="5081588"/>
          <p14:tracePt t="72182" x="9201150" y="5095875"/>
          <p14:tracePt t="72193" x="9172575" y="5111750"/>
          <p14:tracePt t="72198" x="9144000" y="5126038"/>
          <p14:tracePt t="72210" x="9115425" y="5154613"/>
          <p14:tracePt t="72215" x="9086850" y="5197475"/>
          <p14:tracePt t="72227" x="9056688" y="5226050"/>
          <p14:tracePt t="72233" x="9042400" y="5254625"/>
          <p14:tracePt t="72243" x="9028113" y="5284788"/>
          <p14:tracePt t="72251" x="9028113" y="5313363"/>
          <p14:tracePt t="72261" x="9013825" y="5356225"/>
          <p14:tracePt t="72269" x="9013825" y="5384800"/>
          <p14:tracePt t="72280" x="9028113" y="5443538"/>
          <p14:tracePt t="72294" x="9042400" y="5500688"/>
          <p14:tracePt t="72295" x="9072563" y="5557838"/>
          <p14:tracePt t="72304" x="9101138" y="5602288"/>
          <p14:tracePt t="72314" x="9158288" y="5673725"/>
          <p14:tracePt t="72327" x="9231313" y="5732463"/>
          <p14:tracePt t="72332" x="9331325" y="5818188"/>
          <p14:tracePt t="72343" x="9390063" y="5876925"/>
          <p14:tracePt t="72349" x="9534525" y="5934075"/>
          <p14:tracePt t="72360" x="9634538" y="5962650"/>
          <p14:tracePt t="72366" x="9721850" y="5976938"/>
          <p14:tracePt t="72377" x="9909175" y="6021388"/>
          <p14:tracePt t="72384" x="10025063" y="6021388"/>
          <p14:tracePt t="72394" x="10183813" y="6021388"/>
          <p14:tracePt t="72402" x="10256838" y="6005513"/>
          <p14:tracePt t="72413" x="10342563" y="5991225"/>
          <p14:tracePt t="72427" x="10458450" y="5948363"/>
          <p14:tracePt t="72431" x="10545763" y="5905500"/>
          <p14:tracePt t="72444" x="10631488" y="5846763"/>
          <p14:tracePt t="72448" x="10733088" y="5775325"/>
          <p14:tracePt t="72460" x="10790238" y="5718175"/>
          <p14:tracePt t="72465" x="10834688" y="5659438"/>
          <p14:tracePt t="72477" x="10877550" y="5616575"/>
          <p14:tracePt t="72483" x="10906125" y="5557838"/>
          <p14:tracePt t="72493" x="10934700" y="5486400"/>
          <p14:tracePt t="72500" x="10934700" y="5443538"/>
          <p14:tracePt t="72510" x="10948988" y="5384800"/>
          <p14:tracePt t="72518" x="10948988" y="5299075"/>
          <p14:tracePt t="72530" x="10920413" y="5226050"/>
          <p14:tracePt t="72544" x="10906125" y="5154613"/>
          <p14:tracePt t="72548" x="10820400" y="5067300"/>
          <p14:tracePt t="72560" x="10675938" y="4981575"/>
          <p14:tracePt t="72564" x="10602913" y="4922838"/>
          <p14:tracePt t="72577" x="10444163" y="4879975"/>
          <p14:tracePt t="72581" x="10328275" y="4865688"/>
          <p14:tracePt t="72593" x="10169525" y="4851400"/>
          <p14:tracePt t="72599" x="10039350" y="4865688"/>
          <p14:tracePt t="72610" x="9809163" y="4908550"/>
          <p14:tracePt t="72617" x="9678988" y="4967288"/>
          <p14:tracePt t="72627" x="9447213" y="5081588"/>
          <p14:tracePt t="72635" x="9302750" y="5154613"/>
          <p14:tracePt t="72646" x="9072563" y="5384800"/>
          <p14:tracePt t="72660" x="8912225" y="5557838"/>
          <p14:tracePt t="72662" x="8797925" y="5718175"/>
          <p14:tracePt t="72670" x="8639175" y="5919788"/>
          <p14:tracePt t="72680" x="8551863" y="6078538"/>
          <p14:tracePt t="72693" x="8478838" y="6223000"/>
          <p14:tracePt t="72698" x="8450263" y="6323013"/>
          <p14:tracePt t="72710" x="8435975" y="6396038"/>
          <p14:tracePt t="72715" x="8435975" y="6453188"/>
          <p14:tracePt t="72727" x="8478838" y="6497638"/>
          <p14:tracePt t="72733" x="8623300" y="6569075"/>
          <p14:tracePt t="72743" x="8783638" y="6569075"/>
          <p14:tracePt t="72751" x="9115425" y="6526213"/>
          <p14:tracePt t="72760" x="9345613" y="6467475"/>
          <p14:tracePt t="72768" x="9648825" y="6367463"/>
          <p14:tracePt t="72780" x="9923463" y="6265863"/>
          <p14:tracePt t="72794" x="10226675" y="6164263"/>
          <p14:tracePt t="72795" x="10444163" y="6064250"/>
          <p14:tracePt t="72804" x="10675938" y="5948363"/>
          <p14:tracePt t="72814" x="10863263" y="5846763"/>
          <p14:tracePt t="72827" x="10948988" y="5775325"/>
          <p14:tracePt t="72831" x="11022013" y="5702300"/>
          <p14:tracePt t="72843" x="11064875" y="5630863"/>
          <p14:tracePt t="72849" x="11079163" y="5543550"/>
          <p14:tracePt t="72860" x="11007725" y="5414963"/>
          <p14:tracePt t="72867" x="10891838" y="5240338"/>
          <p14:tracePt t="72877" x="10645775" y="5038725"/>
          <p14:tracePt t="72884" x="10126663" y="4865688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2.9|3|2.6|2|25|2.1|3.1|15|2.1|4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249</TotalTime>
  <Words>213</Words>
  <Application>Microsoft Office PowerPoint</Application>
  <PresentationFormat>Panorámica</PresentationFormat>
  <Paragraphs>40</Paragraphs>
  <Slides>2</Slides>
  <Notes>1</Notes>
  <HiddenSlides>0</HiddenSlides>
  <MMClips>2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Corbel</vt:lpstr>
      <vt:lpstr>Parallax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Operation modes: CTR, OFB, CFB</dc:title>
  <dc:creator>Samu</dc:creator>
  <cp:lastModifiedBy>carlos eduardo</cp:lastModifiedBy>
  <cp:revision>17</cp:revision>
  <dcterms:created xsi:type="dcterms:W3CDTF">2016-09-25T22:11:18Z</dcterms:created>
  <dcterms:modified xsi:type="dcterms:W3CDTF">2016-09-26T07:16:01Z</dcterms:modified>
</cp:coreProperties>
</file>