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1b9a8ea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1b9a8ea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73cd3630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73cd3630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1b9a8ea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1b9a8ea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3cd3630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3cd3630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1b9a8ea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1b9a8ea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1b9a8ea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1b9a8ea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421067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421067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2140800" y="3781876"/>
            <a:ext cx="4862400" cy="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140800" y="1237413"/>
            <a:ext cx="4862400" cy="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XQ8UBO6IS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-4865"/>
          <a:stretch/>
        </p:blipFill>
        <p:spPr>
          <a:xfrm>
            <a:off x="1786850" y="316925"/>
            <a:ext cx="5570275" cy="47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connected fish tank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0738"/>
            <a:ext cx="9144000" cy="446201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338650" y="1420925"/>
            <a:ext cx="962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Serial to Raspberry PI</a:t>
            </a:r>
            <a:endParaRPr sz="1000"/>
          </a:p>
        </p:txBody>
      </p:sp>
      <p:sp>
        <p:nvSpPr>
          <p:cNvPr id="68" name="Google Shape;68;p15"/>
          <p:cNvSpPr txBox="1"/>
          <p:nvPr/>
        </p:nvSpPr>
        <p:spPr>
          <a:xfrm>
            <a:off x="7400725" y="3796575"/>
            <a:ext cx="11988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DFRobot PH Sensor</a:t>
            </a:r>
            <a:endParaRPr sz="1000"/>
          </a:p>
        </p:txBody>
      </p:sp>
      <p:sp>
        <p:nvSpPr>
          <p:cNvPr id="69" name="Google Shape;69;p15"/>
          <p:cNvSpPr txBox="1"/>
          <p:nvPr/>
        </p:nvSpPr>
        <p:spPr>
          <a:xfrm>
            <a:off x="5994575" y="2671650"/>
            <a:ext cx="11322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250" y="152400"/>
            <a:ext cx="4143075" cy="201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l="23547"/>
          <a:stretch/>
        </p:blipFill>
        <p:spPr>
          <a:xfrm>
            <a:off x="3723324" y="2389700"/>
            <a:ext cx="4092925" cy="26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100" y="152400"/>
            <a:ext cx="235130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1016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l="3091"/>
          <a:stretch/>
        </p:blipFill>
        <p:spPr>
          <a:xfrm>
            <a:off x="294250" y="152400"/>
            <a:ext cx="4443626" cy="22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813" y="2504525"/>
            <a:ext cx="5058368" cy="245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5">
            <a:alphaModFix/>
          </a:blip>
          <a:srcRect r="8717"/>
          <a:stretch/>
        </p:blipFill>
        <p:spPr>
          <a:xfrm>
            <a:off x="4814650" y="152400"/>
            <a:ext cx="4119325" cy="21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638" y="33625"/>
            <a:ext cx="682786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75" y="57700"/>
            <a:ext cx="6600399" cy="503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 title="Sensor Exampl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3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(16:9)</PresentationFormat>
  <Paragraphs>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Cloud connected fish tank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connected fish tank</dc:title>
  <cp:lastModifiedBy>Charl Jansen van Vuuren</cp:lastModifiedBy>
  <cp:revision>1</cp:revision>
  <dcterms:modified xsi:type="dcterms:W3CDTF">2019-05-09T19:52:02Z</dcterms:modified>
</cp:coreProperties>
</file>