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7" r:id="rId2"/>
    <p:sldId id="258" r:id="rId3"/>
    <p:sldId id="274" r:id="rId4"/>
    <p:sldId id="275" r:id="rId5"/>
    <p:sldId id="276" r:id="rId6"/>
    <p:sldId id="277" r:id="rId7"/>
    <p:sldId id="278" r:id="rId8"/>
    <p:sldId id="263" r:id="rId9"/>
    <p:sldId id="259" r:id="rId10"/>
    <p:sldId id="260" r:id="rId11"/>
    <p:sldId id="261" r:id="rId12"/>
    <p:sldId id="262" r:id="rId13"/>
    <p:sldId id="264" r:id="rId14"/>
    <p:sldId id="265" r:id="rId15"/>
    <p:sldId id="266" r:id="rId16"/>
    <p:sldId id="267" r:id="rId17"/>
    <p:sldId id="268" r:id="rId18"/>
    <p:sldId id="279" r:id="rId19"/>
    <p:sldId id="269" r:id="rId20"/>
    <p:sldId id="270" r:id="rId21"/>
    <p:sldId id="296" r:id="rId22"/>
    <p:sldId id="297" r:id="rId23"/>
    <p:sldId id="303" r:id="rId24"/>
    <p:sldId id="304" r:id="rId25"/>
    <p:sldId id="298" r:id="rId26"/>
    <p:sldId id="305" r:id="rId27"/>
    <p:sldId id="299" r:id="rId28"/>
    <p:sldId id="306" r:id="rId29"/>
    <p:sldId id="271" r:id="rId30"/>
    <p:sldId id="272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73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18" r:id="rId74"/>
    <p:sldId id="334" r:id="rId75"/>
    <p:sldId id="335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5" autoAdjust="0"/>
    <p:restoredTop sz="71255" autoAdjust="0"/>
  </p:normalViewPr>
  <p:slideViewPr>
    <p:cSldViewPr snapToGrid="0">
      <p:cViewPr varScale="1">
        <p:scale>
          <a:sx n="81" d="100"/>
          <a:sy n="81" d="100"/>
        </p:scale>
        <p:origin x="15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8A179-9193-4D9A-BA60-086B94410A29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C3CEC-7D76-403C-8E8D-F151F1842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0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00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79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69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127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25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38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40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83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59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240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1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24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70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31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68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08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41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57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89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206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8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9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42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72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45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00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684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67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09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112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9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43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0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898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146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982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802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3732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934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5981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268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945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735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13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876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214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40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512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682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951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7466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305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667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856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6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827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83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717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446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156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729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058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5959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681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1963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36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47779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797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813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476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6189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252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06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6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C3CEC-7D76-403C-8E8D-F151F18426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4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79BA0-3C1A-4730-BCA1-A4FBF0DA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D17E88-A317-4EBE-AAC6-7C8850E86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BE697-E5B9-44E2-A9F6-E84D3AC0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76A9-9DC8-481C-A77E-2D036FD9BC6F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23CD8-5909-4346-8539-C314C12E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68C0E-5EF3-4C18-AA29-72D1BA2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727F-D9D1-4FBC-93C2-67611810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9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BADB4-D89C-4C3F-8E12-C9872269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119AE0-F287-4C4E-99E1-811A19515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B841F-BC73-42F4-87AD-4D4B6D01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76A9-9DC8-481C-A77E-2D036FD9BC6F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D9785-2507-4B78-9342-736E0722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E1CCD-49CF-46F9-9AF2-3A8775FE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727F-D9D1-4FBC-93C2-67611810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0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63D6B6-B46D-4D4A-8D25-9C3DB4422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12BB99-BF8E-4C7B-B78B-F1931C7DF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083F7-0748-488A-9DA7-674BD12C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76A9-9DC8-481C-A77E-2D036FD9BC6F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A9F5B-843C-4CC7-B258-F99C1DB5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6DEF5-BDC3-49F1-AA71-9763A080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727F-D9D1-4FBC-93C2-67611810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1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B3C28-E804-4D5C-A0DF-84514F17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3A507-D617-469B-B381-9ED638756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A2E72-78C7-45A7-AFC5-922A693F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76A9-9DC8-481C-A77E-2D036FD9BC6F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B9466-23AB-450F-A50A-B84A1ABC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7E275-FBD7-4CC5-B747-06ECA72E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727F-D9D1-4FBC-93C2-67611810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3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FE062-156E-47AB-97D7-388B02F6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FF36B-039F-4442-B11C-AE79C15CA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8567C-B798-4A4E-A379-3BC00A28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76A9-9DC8-481C-A77E-2D036FD9BC6F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00E3F-BAF0-41FD-B58B-A3E9A332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91D40-66BD-42F8-ABC3-FF9F242F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727F-D9D1-4FBC-93C2-67611810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4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0F8F6-4926-4D69-9A63-7A75E3DC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B05C8-1DBA-4793-BFAE-6A250E124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8EE68-4008-467A-BB9B-D4A5D0003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D1843-8391-4572-A743-1B8AE3AE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76A9-9DC8-481C-A77E-2D036FD9BC6F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1DFB1-AA09-4C8F-B4E9-20DD773C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734507-3A01-40A1-AD34-9B2AB31A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727F-D9D1-4FBC-93C2-67611810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2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6FC0C-88E9-44A1-94C9-A22A251F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3E410-4F74-4C3E-9055-7BEF924C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E507CF-C740-4197-AD7C-A3530B613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7110CC-D5EF-4A6C-A877-75C6F834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85B0B8-9E1C-49A9-952B-B11AC4749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00D945-F185-4B44-B981-29C3599F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76A9-9DC8-481C-A77E-2D036FD9BC6F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2B712F-54C5-4374-9FD5-A8EC8E44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52A2ED-E92B-442A-9EA9-DC209E8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727F-D9D1-4FBC-93C2-67611810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8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80442-82E5-4902-9C63-2500913A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4CCF00-5F24-4E28-8438-E8B9EDF5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76A9-9DC8-481C-A77E-2D036FD9BC6F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670D33-28D3-44E7-BC32-502B45BC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174D84-E4C4-43F5-81EA-D1A88146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727F-D9D1-4FBC-93C2-67611810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3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8C1D48-A49C-4EA3-A3A0-3E398331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76A9-9DC8-481C-A77E-2D036FD9BC6F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AE18F5-31EE-464E-90BF-BD70B70D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47FBB5-B4CB-4E9D-849C-A7C76DF6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727F-D9D1-4FBC-93C2-67611810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3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00EA-73D6-4DA2-8073-863EF5AA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3E7E7-704E-46D4-91C5-3D9812214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38C3FF-3EEF-433B-829A-D7DA5C9FA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21E63-A2D5-467F-BBF7-D3D79B4C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76A9-9DC8-481C-A77E-2D036FD9BC6F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94F02-5E69-40B2-8DF7-AEE0EE83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EFF5F-24AC-489F-B5DD-A8C8F545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727F-D9D1-4FBC-93C2-67611810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7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5F30-3AEC-4635-BF00-73F6EF69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579FD8-1930-43C1-B465-3CDD1799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74F0D-B438-4596-B3C9-CC240F82A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202E28-32B9-4685-94C6-40DD2DAF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76A9-9DC8-481C-A77E-2D036FD9BC6F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93913E-CA6E-4973-9FDB-94CAB980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966C8-F001-4789-AD96-5913428C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727F-D9D1-4FBC-93C2-67611810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C82BBF-6F6A-4B36-ABEE-F4DDAAE6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F9380-4D74-4620-849C-0C1C28A2D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95D76-0625-4FBC-86A0-36C02760D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76A9-9DC8-481C-A77E-2D036FD9BC6F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C79CE-89B0-4177-875A-35BA9B3CD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3A26F-48D1-4724-B124-4484937BD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A727F-D9D1-4FBC-93C2-676118108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23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8E6EE1D-1DF0-460F-B74A-EB34115C6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912" y="0"/>
            <a:ext cx="36861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0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F62930A-75E8-437E-81E0-35488554B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278" y="0"/>
            <a:ext cx="4577443" cy="19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6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8349A09-0F5B-43F2-B119-587735A79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137" y="83684"/>
            <a:ext cx="61817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6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1B41A13-FA3E-4959-A502-C5E15AB4F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412" y="0"/>
            <a:ext cx="63531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7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5604685-9604-447E-B7F7-D7AA79DE9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362" y="0"/>
            <a:ext cx="63912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9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E1CCBF4-BE23-4203-B845-51C5FC140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50" y="0"/>
            <a:ext cx="6134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1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1433FED-6EA7-4B75-9D26-951DDA44C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" y="38100"/>
            <a:ext cx="2688091" cy="21940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18365B-5E20-4B81-81DC-531DCB6B9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929" y="38100"/>
            <a:ext cx="8705850" cy="120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50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1533B9E-90A5-4152-BE70-7065F1F90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775" y="0"/>
            <a:ext cx="8172450" cy="393382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E5C32C-5DCC-4900-A950-CA38B90EC7D6}"/>
              </a:ext>
            </a:extLst>
          </p:cNvPr>
          <p:cNvCxnSpPr>
            <a:cxnSpLocks/>
          </p:cNvCxnSpPr>
          <p:nvPr/>
        </p:nvCxnSpPr>
        <p:spPr>
          <a:xfrm>
            <a:off x="6892806" y="1075029"/>
            <a:ext cx="1385780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745269-B804-40FD-8F6D-C7C489F6DC35}"/>
              </a:ext>
            </a:extLst>
          </p:cNvPr>
          <p:cNvCxnSpPr>
            <a:cxnSpLocks/>
          </p:cNvCxnSpPr>
          <p:nvPr/>
        </p:nvCxnSpPr>
        <p:spPr>
          <a:xfrm>
            <a:off x="5112991" y="1423372"/>
            <a:ext cx="1385780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39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213DF7-1DAC-4AF0-A3AF-7DEAC828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114980"/>
            <a:ext cx="7524750" cy="275272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56458A-258C-4E72-8816-8CB5DA02950A}"/>
              </a:ext>
            </a:extLst>
          </p:cNvPr>
          <p:cNvCxnSpPr>
            <a:cxnSpLocks/>
          </p:cNvCxnSpPr>
          <p:nvPr/>
        </p:nvCxnSpPr>
        <p:spPr>
          <a:xfrm>
            <a:off x="4487063" y="2446629"/>
            <a:ext cx="2784594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5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E329E0C-3D66-4583-8976-E199948E4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162" y="85725"/>
            <a:ext cx="5019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B98D02E-D3D1-42D9-BFC5-DF64A0113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2" y="0"/>
            <a:ext cx="43338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3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FD4E28F-9540-400A-BAD2-B76664415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12" y="10886"/>
            <a:ext cx="5137376" cy="7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05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002C7D5-0F02-4074-A15E-0697BBC63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87" y="0"/>
            <a:ext cx="69056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72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F78E71B-6C9E-4FE5-B1D2-654B73521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735" y="109589"/>
            <a:ext cx="4756530" cy="37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00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002C7D5-0F02-4074-A15E-0697BBC63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87" y="0"/>
            <a:ext cx="6905625" cy="437197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C6CBE05-4B94-4DB9-9FAC-56F5EFFD1FEE}"/>
              </a:ext>
            </a:extLst>
          </p:cNvPr>
          <p:cNvCxnSpPr>
            <a:cxnSpLocks/>
          </p:cNvCxnSpPr>
          <p:nvPr/>
        </p:nvCxnSpPr>
        <p:spPr>
          <a:xfrm>
            <a:off x="2820167" y="454381"/>
            <a:ext cx="428000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9AFCED-54E3-4081-A539-6EB47B3A07F4}"/>
              </a:ext>
            </a:extLst>
          </p:cNvPr>
          <p:cNvCxnSpPr>
            <a:cxnSpLocks/>
          </p:cNvCxnSpPr>
          <p:nvPr/>
        </p:nvCxnSpPr>
        <p:spPr>
          <a:xfrm>
            <a:off x="3532125" y="770554"/>
            <a:ext cx="428000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15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002C7D5-0F02-4074-A15E-0697BBC63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87" y="0"/>
            <a:ext cx="6905625" cy="43719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9AFCED-54E3-4081-A539-6EB47B3A07F4}"/>
              </a:ext>
            </a:extLst>
          </p:cNvPr>
          <p:cNvCxnSpPr>
            <a:cxnSpLocks/>
          </p:cNvCxnSpPr>
          <p:nvPr/>
        </p:nvCxnSpPr>
        <p:spPr>
          <a:xfrm>
            <a:off x="5292686" y="1821431"/>
            <a:ext cx="616795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1D14A7-E19A-4D98-9CBA-CACBBBA54706}"/>
              </a:ext>
            </a:extLst>
          </p:cNvPr>
          <p:cNvCxnSpPr>
            <a:cxnSpLocks/>
          </p:cNvCxnSpPr>
          <p:nvPr/>
        </p:nvCxnSpPr>
        <p:spPr>
          <a:xfrm>
            <a:off x="5292686" y="3952756"/>
            <a:ext cx="616795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70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A58D085-FA29-4B02-B710-9380FFE11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16" y="0"/>
            <a:ext cx="7134367" cy="426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27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A58D085-FA29-4B02-B710-9380FFE11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16" y="0"/>
            <a:ext cx="7134367" cy="426195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16F324-6E89-4D7A-B036-74DDA83AB526}"/>
              </a:ext>
            </a:extLst>
          </p:cNvPr>
          <p:cNvCxnSpPr>
            <a:cxnSpLocks/>
          </p:cNvCxnSpPr>
          <p:nvPr/>
        </p:nvCxnSpPr>
        <p:spPr>
          <a:xfrm>
            <a:off x="3300113" y="1971556"/>
            <a:ext cx="6363070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B1D07F-B612-45BF-9080-62FAE85A0035}"/>
              </a:ext>
            </a:extLst>
          </p:cNvPr>
          <p:cNvCxnSpPr>
            <a:cxnSpLocks/>
          </p:cNvCxnSpPr>
          <p:nvPr/>
        </p:nvCxnSpPr>
        <p:spPr>
          <a:xfrm>
            <a:off x="4787719" y="3476222"/>
            <a:ext cx="2404651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145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430D858-B873-429E-ABE0-9E44EBD4D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487" y="0"/>
            <a:ext cx="7805026" cy="38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52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A58D085-FA29-4B02-B710-9380FFE11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16" y="0"/>
            <a:ext cx="7134367" cy="426195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16F324-6E89-4D7A-B036-74DDA83AB526}"/>
              </a:ext>
            </a:extLst>
          </p:cNvPr>
          <p:cNvCxnSpPr>
            <a:cxnSpLocks/>
          </p:cNvCxnSpPr>
          <p:nvPr/>
        </p:nvCxnSpPr>
        <p:spPr>
          <a:xfrm>
            <a:off x="3300113" y="1971556"/>
            <a:ext cx="6363070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B1D07F-B612-45BF-9080-62FAE85A0035}"/>
              </a:ext>
            </a:extLst>
          </p:cNvPr>
          <p:cNvCxnSpPr>
            <a:cxnSpLocks/>
          </p:cNvCxnSpPr>
          <p:nvPr/>
        </p:nvCxnSpPr>
        <p:spPr>
          <a:xfrm>
            <a:off x="4787719" y="3476222"/>
            <a:ext cx="2404651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395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AFAA04-E04E-4E47-BA1A-8D22E23BE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586" y="0"/>
            <a:ext cx="6726827" cy="25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5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B98D02E-D3D1-42D9-BFC5-DF64A0113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2" y="0"/>
            <a:ext cx="4333875" cy="46101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61FE61-6EF3-446F-BEA1-FD26E9949D54}"/>
              </a:ext>
            </a:extLst>
          </p:cNvPr>
          <p:cNvCxnSpPr>
            <a:cxnSpLocks/>
          </p:cNvCxnSpPr>
          <p:nvPr/>
        </p:nvCxnSpPr>
        <p:spPr>
          <a:xfrm>
            <a:off x="3969992" y="1804372"/>
            <a:ext cx="923137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03CE24-71A6-4984-A312-28ED9B5B31F5}"/>
              </a:ext>
            </a:extLst>
          </p:cNvPr>
          <p:cNvCxnSpPr>
            <a:cxnSpLocks/>
          </p:cNvCxnSpPr>
          <p:nvPr/>
        </p:nvCxnSpPr>
        <p:spPr>
          <a:xfrm>
            <a:off x="3969992" y="2147272"/>
            <a:ext cx="923137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6FADD6-79E4-4A5F-AD8D-D1CCE1E717C1}"/>
              </a:ext>
            </a:extLst>
          </p:cNvPr>
          <p:cNvCxnSpPr>
            <a:cxnSpLocks/>
          </p:cNvCxnSpPr>
          <p:nvPr/>
        </p:nvCxnSpPr>
        <p:spPr>
          <a:xfrm>
            <a:off x="4013535" y="3214072"/>
            <a:ext cx="923137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6F2E4E-F5EC-4378-AE8C-D0A63836406E}"/>
              </a:ext>
            </a:extLst>
          </p:cNvPr>
          <p:cNvCxnSpPr>
            <a:cxnSpLocks/>
          </p:cNvCxnSpPr>
          <p:nvPr/>
        </p:nvCxnSpPr>
        <p:spPr>
          <a:xfrm>
            <a:off x="4628578" y="3562414"/>
            <a:ext cx="650993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01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C19F888-BE35-41F1-B474-BB32D66A1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808" y="0"/>
            <a:ext cx="7966383" cy="35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99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6C353F4-1C0F-49D3-B7CD-6F4B4CC8B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103" y="0"/>
            <a:ext cx="6929793" cy="31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87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6E1BE9E-9211-43A7-99DD-988C411AB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748" y="0"/>
            <a:ext cx="5450503" cy="257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30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D75FB23-B3BF-4AAE-A712-F56370209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631" y="0"/>
            <a:ext cx="3834737" cy="161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3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7FE4184-6191-4903-9E96-5765BECD5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637" y="0"/>
            <a:ext cx="7506725" cy="14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75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D5E3A46-8A4C-4B35-993A-FF45125CB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734" y="166164"/>
            <a:ext cx="5840531" cy="33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08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C795A2B-3AE2-466D-A952-C4DF97857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699" y="0"/>
            <a:ext cx="5752602" cy="401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31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D420EE8-BC24-490E-ABB3-A08B0FD28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611" y="159463"/>
            <a:ext cx="4690778" cy="44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26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FE3BDE9-DE90-4D7C-9FE4-00101E297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940" y="166164"/>
            <a:ext cx="5788120" cy="162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67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98E4D0A-4A4C-4CE0-9A62-6789580EF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907" y="-1817"/>
            <a:ext cx="8322186" cy="51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0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B98D02E-D3D1-42D9-BFC5-DF64A0113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2" y="0"/>
            <a:ext cx="4333875" cy="46101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61FE61-6EF3-446F-BEA1-FD26E9949D54}"/>
              </a:ext>
            </a:extLst>
          </p:cNvPr>
          <p:cNvCxnSpPr>
            <a:cxnSpLocks/>
          </p:cNvCxnSpPr>
          <p:nvPr/>
        </p:nvCxnSpPr>
        <p:spPr>
          <a:xfrm>
            <a:off x="3969992" y="1439700"/>
            <a:ext cx="2517894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05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69A931-EDAD-4150-8740-B62336E9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21" y="332329"/>
            <a:ext cx="10136158" cy="8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1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129A945-DAFD-42E9-BA6D-0AF5E39D5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187" y="139042"/>
            <a:ext cx="6681626" cy="15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95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80F3039-B2D9-45EC-970F-C0B682126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319" y="166164"/>
            <a:ext cx="7205362" cy="16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58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BB55704-94CC-4246-81CE-F65420B9B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918" y="0"/>
            <a:ext cx="4626163" cy="395441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1D44D6-F627-41F5-B837-5778DB227E5D}"/>
              </a:ext>
            </a:extLst>
          </p:cNvPr>
          <p:cNvCxnSpPr>
            <a:cxnSpLocks/>
          </p:cNvCxnSpPr>
          <p:nvPr/>
        </p:nvCxnSpPr>
        <p:spPr>
          <a:xfrm>
            <a:off x="5779611" y="1042988"/>
            <a:ext cx="1799060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6DE3A1E-F60B-43EA-9F0D-3AE22D105D2E}"/>
              </a:ext>
            </a:extLst>
          </p:cNvPr>
          <p:cNvCxnSpPr>
            <a:cxnSpLocks/>
          </p:cNvCxnSpPr>
          <p:nvPr/>
        </p:nvCxnSpPr>
        <p:spPr>
          <a:xfrm>
            <a:off x="5779611" y="3845930"/>
            <a:ext cx="1799060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45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B7A9604-2A8E-4413-B65F-14260144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345" y="166164"/>
            <a:ext cx="8263310" cy="310305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8D1F33-0480-4B0F-B8ED-10CBD6E5F2F6}"/>
              </a:ext>
            </a:extLst>
          </p:cNvPr>
          <p:cNvCxnSpPr>
            <a:cxnSpLocks/>
          </p:cNvCxnSpPr>
          <p:nvPr/>
        </p:nvCxnSpPr>
        <p:spPr>
          <a:xfrm>
            <a:off x="8428595" y="591286"/>
            <a:ext cx="1087364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272EB5-491E-43B0-AC93-1D310197EF08}"/>
              </a:ext>
            </a:extLst>
          </p:cNvPr>
          <p:cNvCxnSpPr>
            <a:cxnSpLocks/>
          </p:cNvCxnSpPr>
          <p:nvPr/>
        </p:nvCxnSpPr>
        <p:spPr>
          <a:xfrm>
            <a:off x="8428595" y="3117510"/>
            <a:ext cx="1087364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38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C1F9750-E253-4FDA-A8C1-2FF87D6D7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628" y="166164"/>
            <a:ext cx="9249490" cy="145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461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9771F79-A6B7-4EC8-AB13-580D605ED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840" y="166164"/>
            <a:ext cx="9252319" cy="13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363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4D78E4B-1AE6-4236-AE5D-58FDCD321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446" y="0"/>
            <a:ext cx="8775108" cy="2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23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542A690-25E7-43E8-B401-59CC8E532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115" y="0"/>
            <a:ext cx="9987770" cy="114178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BFB52D4-26D3-4F3C-B782-915C0BCB6E12}"/>
              </a:ext>
            </a:extLst>
          </p:cNvPr>
          <p:cNvCxnSpPr>
            <a:cxnSpLocks/>
          </p:cNvCxnSpPr>
          <p:nvPr/>
        </p:nvCxnSpPr>
        <p:spPr>
          <a:xfrm>
            <a:off x="5659564" y="978743"/>
            <a:ext cx="4662307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78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C753EDF-92DC-4C2C-BA4D-6DF2F0C7D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577" y="332329"/>
            <a:ext cx="9712259" cy="20281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44C4B5-91F0-4EDC-A284-33EA90EA8A68}"/>
              </a:ext>
            </a:extLst>
          </p:cNvPr>
          <p:cNvCxnSpPr>
            <a:cxnSpLocks/>
          </p:cNvCxnSpPr>
          <p:nvPr/>
        </p:nvCxnSpPr>
        <p:spPr>
          <a:xfrm>
            <a:off x="4869150" y="1552181"/>
            <a:ext cx="5313236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7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B98D02E-D3D1-42D9-BFC5-DF64A0113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2" y="0"/>
            <a:ext cx="4333875" cy="46101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3B5A7C-63AA-4885-9F68-35618C11E79C}"/>
              </a:ext>
            </a:extLst>
          </p:cNvPr>
          <p:cNvCxnSpPr>
            <a:cxnSpLocks/>
          </p:cNvCxnSpPr>
          <p:nvPr/>
        </p:nvCxnSpPr>
        <p:spPr>
          <a:xfrm>
            <a:off x="3969992" y="1793486"/>
            <a:ext cx="961237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46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FE181E6-CD7B-43B7-8E37-546F9A1B8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380" y="166164"/>
            <a:ext cx="6889239" cy="11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9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C94E961-776D-4AB9-8EAC-10015E63D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65" y="332329"/>
            <a:ext cx="10671270" cy="15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36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4D7BC43-10F6-4488-A6BF-78AD9C0C8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03" y="332329"/>
            <a:ext cx="10661771" cy="27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652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772A5A3-A657-400D-A697-ACC115088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670" y="0"/>
            <a:ext cx="4392659" cy="36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96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DF32694-1E5D-4097-9CBC-3C76B488A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" y="58003"/>
            <a:ext cx="9915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43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4C33573-B3A9-4CF5-A953-1637CF31D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5" y="0"/>
            <a:ext cx="98869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973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8F75170-480B-40B2-8D55-6B7CC6AC3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42" y="166164"/>
            <a:ext cx="9420225" cy="2295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594232-F8A3-44F8-8A14-D21D5AEA2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545" y="2221386"/>
            <a:ext cx="66294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106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9580138-313D-43AD-BBD6-4251C991C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606" y="166164"/>
            <a:ext cx="5318788" cy="3463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43032-3936-4816-B1AD-501CE1226583}"/>
              </a:ext>
            </a:extLst>
          </p:cNvPr>
          <p:cNvSpPr txBox="1"/>
          <p:nvPr/>
        </p:nvSpPr>
        <p:spPr>
          <a:xfrm>
            <a:off x="8225216" y="761992"/>
            <a:ext cx="389399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menu.jsp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3722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DE81909-5FD6-4B54-B864-8835517E4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671" y="0"/>
            <a:ext cx="4202657" cy="17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811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B8048E9-8D30-4655-B644-311FB6012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278" y="0"/>
            <a:ext cx="6869444" cy="24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4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B98D02E-D3D1-42D9-BFC5-DF64A0113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2" y="0"/>
            <a:ext cx="4333875" cy="46101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3B5A7C-63AA-4885-9F68-35618C11E79C}"/>
              </a:ext>
            </a:extLst>
          </p:cNvPr>
          <p:cNvCxnSpPr>
            <a:cxnSpLocks/>
          </p:cNvCxnSpPr>
          <p:nvPr/>
        </p:nvCxnSpPr>
        <p:spPr>
          <a:xfrm>
            <a:off x="3969992" y="2136386"/>
            <a:ext cx="961237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301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AD1177E-EE5D-4EC1-92DB-5A5106E71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332329"/>
            <a:ext cx="10953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320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EB002E2-52ED-439B-92FA-82975735B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98" y="93252"/>
            <a:ext cx="8039100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F95983-F864-4521-A5E8-FFE890BC309B}"/>
              </a:ext>
            </a:extLst>
          </p:cNvPr>
          <p:cNvSpPr txBox="1"/>
          <p:nvPr/>
        </p:nvSpPr>
        <p:spPr>
          <a:xfrm>
            <a:off x="5711003" y="707401"/>
            <a:ext cx="4975193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default-</a:t>
            </a:r>
            <a:r>
              <a:rPr lang="en-US" altLang="ko-KR" sz="3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layout.jsp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16296D-13FF-4AD7-8CCD-C217711B9223}"/>
              </a:ext>
            </a:extLst>
          </p:cNvPr>
          <p:cNvSpPr/>
          <p:nvPr/>
        </p:nvSpPr>
        <p:spPr>
          <a:xfrm>
            <a:off x="1534321" y="2064927"/>
            <a:ext cx="5507924" cy="1074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7E350B-2F4F-4BFB-B335-0595C374AE98}"/>
              </a:ext>
            </a:extLst>
          </p:cNvPr>
          <p:cNvSpPr/>
          <p:nvPr/>
        </p:nvSpPr>
        <p:spPr>
          <a:xfrm>
            <a:off x="261298" y="477827"/>
            <a:ext cx="6003024" cy="43657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0979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4FF1054-8C99-4941-991C-51907C304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469" y="166164"/>
            <a:ext cx="8135061" cy="32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387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C80E524-3D3C-4FCB-BD7A-D571209A3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39" y="101337"/>
            <a:ext cx="6699321" cy="7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849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2039BE9-C326-4F81-9F8F-9F54752A8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970" y="0"/>
            <a:ext cx="5776059" cy="20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8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E96B342-3D3D-4F18-AE3E-729EBC1B0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" y="166164"/>
            <a:ext cx="111347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53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904DF7E-1624-4C1E-BA4E-9862853C2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417628"/>
            <a:ext cx="114681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661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867506F-FCDB-48FD-AE17-2132E2C17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417628"/>
            <a:ext cx="111061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063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173D713-062B-409E-8537-03074043E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62" y="166164"/>
            <a:ext cx="61626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982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5589B2-517C-48EC-BE68-39128287D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278" y="0"/>
            <a:ext cx="6869444" cy="24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2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B98D02E-D3D1-42D9-BFC5-DF64A0113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2" y="0"/>
            <a:ext cx="4333875" cy="46101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3B5A7C-63AA-4885-9F68-35618C11E79C}"/>
              </a:ext>
            </a:extLst>
          </p:cNvPr>
          <p:cNvCxnSpPr>
            <a:cxnSpLocks/>
          </p:cNvCxnSpPr>
          <p:nvPr/>
        </p:nvCxnSpPr>
        <p:spPr>
          <a:xfrm>
            <a:off x="3969992" y="2136386"/>
            <a:ext cx="961237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625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3208E68-A7CF-4A89-9748-A57CA772F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854" y="0"/>
            <a:ext cx="7164292" cy="26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545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6BADAD1-A0C9-482C-AA5D-7F14DD624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884" y="0"/>
            <a:ext cx="4070231" cy="393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715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4875B20-8D23-4DC5-A5F6-66757E330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67" y="71651"/>
            <a:ext cx="6979266" cy="16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300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76EF626-E86C-4C31-A64D-5FCD03FB0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791" y="193200"/>
            <a:ext cx="7270418" cy="559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170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1F560B1-BCCC-4CEB-9BE6-6C48D5310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923" y="0"/>
            <a:ext cx="7940154" cy="162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087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D673885-2C56-43F7-9CC8-DDA6A0B4C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961" y="0"/>
            <a:ext cx="7736077" cy="146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1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D242A8E-BF30-4D23-A5DF-C1B75E5B2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33" y="0"/>
            <a:ext cx="11815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1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552C54-8FDA-420E-8546-AE8647EF2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D26EE91-45D3-4F25-B8A1-71268DADE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258" y="0"/>
            <a:ext cx="94964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0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81</Words>
  <Application>Microsoft Office PowerPoint</Application>
  <PresentationFormat>와이드스크린</PresentationFormat>
  <Paragraphs>77</Paragraphs>
  <Slides>75</Slides>
  <Notes>75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79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한석현</dc:creator>
  <cp:lastModifiedBy>Han Seok Hyeon</cp:lastModifiedBy>
  <cp:revision>297</cp:revision>
  <dcterms:created xsi:type="dcterms:W3CDTF">2019-02-12T08:53:29Z</dcterms:created>
  <dcterms:modified xsi:type="dcterms:W3CDTF">2019-04-27T08:24:36Z</dcterms:modified>
</cp:coreProperties>
</file>