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811" r:id="rId2"/>
    <p:sldId id="706" r:id="rId3"/>
    <p:sldId id="707" r:id="rId4"/>
    <p:sldId id="708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717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731" r:id="rId28"/>
    <p:sldId id="732" r:id="rId29"/>
    <p:sldId id="733" r:id="rId30"/>
    <p:sldId id="734" r:id="rId31"/>
    <p:sldId id="735" r:id="rId32"/>
    <p:sldId id="736" r:id="rId33"/>
    <p:sldId id="737" r:id="rId34"/>
    <p:sldId id="738" r:id="rId35"/>
    <p:sldId id="739" r:id="rId36"/>
    <p:sldId id="740" r:id="rId37"/>
    <p:sldId id="741" r:id="rId38"/>
    <p:sldId id="743" r:id="rId39"/>
    <p:sldId id="744" r:id="rId40"/>
    <p:sldId id="745" r:id="rId41"/>
    <p:sldId id="746" r:id="rId42"/>
    <p:sldId id="747" r:id="rId43"/>
    <p:sldId id="748" r:id="rId44"/>
    <p:sldId id="749" r:id="rId45"/>
    <p:sldId id="750" r:id="rId46"/>
    <p:sldId id="751" r:id="rId47"/>
    <p:sldId id="753" r:id="rId48"/>
    <p:sldId id="754" r:id="rId49"/>
    <p:sldId id="755" r:id="rId50"/>
    <p:sldId id="756" r:id="rId51"/>
    <p:sldId id="757" r:id="rId52"/>
    <p:sldId id="758" r:id="rId53"/>
    <p:sldId id="759" r:id="rId54"/>
    <p:sldId id="760" r:id="rId55"/>
    <p:sldId id="762" r:id="rId56"/>
    <p:sldId id="763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S설치 (메이븐, SVN, repository)" id="{76ABDA58-8C96-451F-8158-F4E8B629FC7E}">
          <p14:sldIdLst>
            <p14:sldId id="811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2"/>
            <p14:sldId id="763"/>
          </p14:sldIdLst>
        </p14:section>
        <p14:section name="Gradle &amp; 프로젝트 생성하기" id="{9ADE8CCA-3164-48C2-ACB2-C1ABCAF36176}">
          <p14:sldIdLst/>
        </p14:section>
        <p14:section name="MVC" id="{DF1ECAD5-68D1-47C2-83B9-66D80697BE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5" autoAdjust="0"/>
    <p:restoredTop sz="90471" autoAdjust="0"/>
  </p:normalViewPr>
  <p:slideViewPr>
    <p:cSldViewPr snapToGrid="0">
      <p:cViewPr varScale="1">
        <p:scale>
          <a:sx n="103" d="100"/>
          <a:sy n="103" d="100"/>
        </p:scale>
        <p:origin x="8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7338D-B683-418A-8531-E0A46A18D035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0FB35-95F9-4F24-9A12-CAA4BEE83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3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699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8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0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18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12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3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0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86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22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822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7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62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9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16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43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9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91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40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92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3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38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17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DC6B0-9C32-4320-BBAD-97F2A86AFCC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4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53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0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0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019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52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15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9470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58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213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4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716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885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3286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408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50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9285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465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044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9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953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554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696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5B9E1-F710-43EC-9EBF-98084F5C806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5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6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2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42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6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591E3-CB4F-4286-B42D-40CB1964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D2C10-8A5E-4AE5-AAF9-8E238625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FC1D-CB01-4C1E-9837-D770DA41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1A8BD-DF85-4C0B-86FF-C3C0CF87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58BD9-BA48-400E-B9E4-9B01B593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19C29-8EF9-4A84-B482-4D898267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4B152-70C3-4387-BA8D-EF5729C9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F12F7-F5BE-43EB-8B19-8132D3F8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3550F-B353-4074-89EE-A713B606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8FC1-3794-4499-B9D9-664A4CAD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15C43-4974-4010-A663-E84CD8D7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367CBD-E4A2-4856-B74D-E18B699E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ABC36-AA82-4BFA-A6E2-44D97CAA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0F719-C799-40E0-8A47-D6514F74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6DC97-C48C-48D8-BCAD-2DA62E12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15EC8-CD64-4B1D-8EE9-F088A9F3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A9229-2A65-4E15-9F76-9F5A797C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F33D7-D94D-4CD5-AEE4-A6F70B38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12C0C-347F-49D4-9DB1-C7F0E262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3E5C1-14F1-4954-8035-38AF3B23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96994-8627-475C-BACF-E8B786B4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0F7CD-E4C2-4C33-9CE0-E9E94AE4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60216-61AD-437B-9CEF-C1FB54F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EE6C6-2D4A-4AEB-BAC4-7BCCDD1B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B6C74-30FA-4474-825F-1E64BA8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C893-EB6F-43C2-B80A-0544FC0A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83E91-030E-4EAC-83F5-B457E901E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7D6FB-A376-4FA2-80DE-D8BF70F6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8B831-1003-4531-A8A1-8FA3CF87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7B966-9516-434F-8133-2B544B2D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BA209-5D84-4073-8EFB-9A527903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1BBD-75AB-4369-89B6-A1F01229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A837F-1684-4987-A19C-FAF89C437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3B75E-483B-4281-8B7F-586CFD191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F131D-83C0-4E54-AC99-1F17E04CF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210111-1C53-4B8F-8262-464EFF8FF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8F7D2-3184-4FA1-9F91-DBD615C1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21A1B6-D1EE-4A74-A18C-9DAB1F88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4BD53C-E591-485B-AC86-07A60B92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3884A-17E9-4690-AAA2-CBF4CD71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EB538F-0CDC-4B9D-87C3-07FD3890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B33C8-F09E-4E2B-890B-70AB8D06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86952-2382-4E39-BD97-AE49D932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70194E-9235-4C1D-8D67-6F71E8E7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06187-FC39-484C-A2B2-BAA03B81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346F3-20DA-4D51-A679-8D924528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1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41622-B439-468F-8981-590B18E3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C7B9-6042-496C-8812-E3331CFE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E9F55-4749-4AFC-BC71-A525C7D9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A0141-4FBA-4E4F-A1D6-0BEFB83B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72F3F-7E60-43DA-8A76-915FC791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B6E2E-D579-4058-AAB0-833B7770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9F40-57A8-4630-8E72-6D29925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FFEE7-F712-4396-928C-B5D17F10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3B680-6EC3-44E5-BA70-A1AE2865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D6B9C-D863-4DDD-B5C3-CDEB128D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91F9E-F810-428D-850A-92AEFCF7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9D397-62A1-47BD-96B0-A02A44FF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47D8C-F431-468A-A920-91D65E8F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63942-9057-406B-802F-CB4D5B4C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C3EC2-F650-457E-8BFE-84485B3D9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F299-868A-465B-8FED-B9C01616415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FEA66-2C34-4BFA-9F64-39DC3BCDF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6C088-8FB6-4F07-B9C1-0C2E40F41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6888-2800-4503-9DB3-C8F559AEA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pring.io/tool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97" y="1336430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/>
              <a:t>스프링 부트로 웹 화면 띄우기</a:t>
            </a:r>
          </a:p>
        </p:txBody>
      </p:sp>
    </p:spTree>
    <p:extLst>
      <p:ext uri="{BB962C8B-B14F-4D97-AF65-F5344CB8AC3E}">
        <p14:creationId xmlns:p14="http://schemas.microsoft.com/office/powerpoint/2010/main" val="62939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C0CAC-A99E-4AC5-B00C-7C1B3E8E2625}"/>
              </a:ext>
            </a:extLst>
          </p:cNvPr>
          <p:cNvSpPr txBox="1"/>
          <p:nvPr/>
        </p:nvSpPr>
        <p:spPr>
          <a:xfrm>
            <a:off x="1391322" y="0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환경 변수 설정</a:t>
            </a:r>
            <a:endParaRPr lang="en-US" altLang="ko-KR" sz="3600" b="1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FC107-15F1-4B94-B60A-D377883F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09" y="759923"/>
            <a:ext cx="4171950" cy="2352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457CB6-4A14-4E69-AE73-578A7161C068}"/>
              </a:ext>
            </a:extLst>
          </p:cNvPr>
          <p:cNvSpPr/>
          <p:nvPr/>
        </p:nvSpPr>
        <p:spPr>
          <a:xfrm>
            <a:off x="954209" y="759923"/>
            <a:ext cx="4171950" cy="2352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2C36AE-1875-4247-A371-EEB7C3F7FA28}"/>
              </a:ext>
            </a:extLst>
          </p:cNvPr>
          <p:cNvSpPr/>
          <p:nvPr/>
        </p:nvSpPr>
        <p:spPr>
          <a:xfrm>
            <a:off x="1748202" y="2185067"/>
            <a:ext cx="1268537" cy="29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1847D2-9EBC-438C-B855-08DC4CA9B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88" y="742338"/>
            <a:ext cx="6134100" cy="1514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977294-DF3A-4932-AC1B-137C55674381}"/>
              </a:ext>
            </a:extLst>
          </p:cNvPr>
          <p:cNvSpPr/>
          <p:nvPr/>
        </p:nvSpPr>
        <p:spPr>
          <a:xfrm>
            <a:off x="5334488" y="759922"/>
            <a:ext cx="6134100" cy="1514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EE81AC-6B36-4E91-B056-9C5E6BBD32CE}"/>
              </a:ext>
            </a:extLst>
          </p:cNvPr>
          <p:cNvSpPr/>
          <p:nvPr/>
        </p:nvSpPr>
        <p:spPr>
          <a:xfrm>
            <a:off x="5450746" y="1914526"/>
            <a:ext cx="1215778" cy="203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1977B-BFE1-4AC7-82AB-AA053E52D332}"/>
              </a:ext>
            </a:extLst>
          </p:cNvPr>
          <p:cNvSpPr/>
          <p:nvPr/>
        </p:nvSpPr>
        <p:spPr>
          <a:xfrm>
            <a:off x="2871929" y="1538736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18E078-DB26-4326-959A-0658A880BF23}"/>
              </a:ext>
            </a:extLst>
          </p:cNvPr>
          <p:cNvSpPr/>
          <p:nvPr/>
        </p:nvSpPr>
        <p:spPr>
          <a:xfrm>
            <a:off x="5394030" y="2269498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DAFCF-EBA4-4FAF-9921-BC9006EFCF42}"/>
              </a:ext>
            </a:extLst>
          </p:cNvPr>
          <p:cNvSpPr txBox="1"/>
          <p:nvPr/>
        </p:nvSpPr>
        <p:spPr>
          <a:xfrm>
            <a:off x="10037460" y="6354060"/>
            <a:ext cx="21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환경변수 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63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13CC34C-AFA0-4259-9528-D8F2EE6C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44" y="730858"/>
            <a:ext cx="6010400" cy="15279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1C00DE5-9F43-40B5-9579-A82B55CF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23" y="819140"/>
            <a:ext cx="4170324" cy="4515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DE6B8-7E66-4523-9867-AB24B257BA3C}"/>
              </a:ext>
            </a:extLst>
          </p:cNvPr>
          <p:cNvSpPr txBox="1"/>
          <p:nvPr/>
        </p:nvSpPr>
        <p:spPr>
          <a:xfrm>
            <a:off x="1391322" y="0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환경 변수 설정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1EF60-D863-492E-A2A8-53EAF93C2F63}"/>
              </a:ext>
            </a:extLst>
          </p:cNvPr>
          <p:cNvSpPr/>
          <p:nvPr/>
        </p:nvSpPr>
        <p:spPr>
          <a:xfrm>
            <a:off x="884724" y="810454"/>
            <a:ext cx="4188976" cy="4505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D1751-9078-4D30-B984-F6164A701411}"/>
              </a:ext>
            </a:extLst>
          </p:cNvPr>
          <p:cNvSpPr/>
          <p:nvPr/>
        </p:nvSpPr>
        <p:spPr>
          <a:xfrm>
            <a:off x="5913744" y="730858"/>
            <a:ext cx="6042206" cy="1527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423D86-B75D-4B52-B0C7-4AEA179EBE6D}"/>
              </a:ext>
            </a:extLst>
          </p:cNvPr>
          <p:cNvSpPr/>
          <p:nvPr/>
        </p:nvSpPr>
        <p:spPr>
          <a:xfrm>
            <a:off x="2856220" y="4878270"/>
            <a:ext cx="939925" cy="284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D65BCC-BCC3-451B-9EBB-EAA87FDB06E8}"/>
              </a:ext>
            </a:extLst>
          </p:cNvPr>
          <p:cNvSpPr/>
          <p:nvPr/>
        </p:nvSpPr>
        <p:spPr>
          <a:xfrm>
            <a:off x="10144364" y="1892563"/>
            <a:ext cx="801081" cy="232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5E5BB0-7D73-4BE8-8320-5E80D8810F50}"/>
              </a:ext>
            </a:extLst>
          </p:cNvPr>
          <p:cNvSpPr/>
          <p:nvPr/>
        </p:nvSpPr>
        <p:spPr>
          <a:xfrm>
            <a:off x="3256761" y="4184267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86AD41-9516-45A6-BA29-D62F35CFE337}"/>
              </a:ext>
            </a:extLst>
          </p:cNvPr>
          <p:cNvSpPr/>
          <p:nvPr/>
        </p:nvSpPr>
        <p:spPr>
          <a:xfrm>
            <a:off x="9888114" y="2226284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F840-33D6-46DD-B51C-3B844E938183}"/>
              </a:ext>
            </a:extLst>
          </p:cNvPr>
          <p:cNvSpPr txBox="1"/>
          <p:nvPr/>
        </p:nvSpPr>
        <p:spPr>
          <a:xfrm>
            <a:off x="10037460" y="6354060"/>
            <a:ext cx="21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환경변수 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01EF08-4F04-4BF0-980E-EAF6A3A1EB52}"/>
              </a:ext>
            </a:extLst>
          </p:cNvPr>
          <p:cNvSpPr/>
          <p:nvPr/>
        </p:nvSpPr>
        <p:spPr>
          <a:xfrm>
            <a:off x="1540038" y="1885057"/>
            <a:ext cx="2145271" cy="25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315C6E-C592-4118-ACAC-E575DD877310}"/>
              </a:ext>
            </a:extLst>
          </p:cNvPr>
          <p:cNvSpPr/>
          <p:nvPr/>
        </p:nvSpPr>
        <p:spPr>
          <a:xfrm>
            <a:off x="1740508" y="2790824"/>
            <a:ext cx="1021166" cy="22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CF7213-61AD-42B0-9F2B-897EF3060B84}"/>
              </a:ext>
            </a:extLst>
          </p:cNvPr>
          <p:cNvSpPr/>
          <p:nvPr/>
        </p:nvSpPr>
        <p:spPr>
          <a:xfrm>
            <a:off x="1927551" y="3021908"/>
            <a:ext cx="1329210" cy="25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16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4D657-EBA0-4F40-93C8-D141747ADD64}"/>
              </a:ext>
            </a:extLst>
          </p:cNvPr>
          <p:cNvSpPr txBox="1"/>
          <p:nvPr/>
        </p:nvSpPr>
        <p:spPr>
          <a:xfrm>
            <a:off x="1391322" y="0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환경 변수 설정</a:t>
            </a:r>
            <a:endParaRPr lang="en-US" altLang="ko-KR" sz="36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24E93-A1AA-425C-9A7A-47FFCDC3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7" y="875079"/>
            <a:ext cx="4114800" cy="24193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4188BB3-CD76-4855-9361-21DB63D8C1F4}"/>
              </a:ext>
            </a:extLst>
          </p:cNvPr>
          <p:cNvSpPr/>
          <p:nvPr/>
        </p:nvSpPr>
        <p:spPr>
          <a:xfrm>
            <a:off x="318478" y="875080"/>
            <a:ext cx="4114800" cy="2419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F11C0-2497-4657-9E2F-B3678FF7651F}"/>
              </a:ext>
            </a:extLst>
          </p:cNvPr>
          <p:cNvSpPr/>
          <p:nvPr/>
        </p:nvSpPr>
        <p:spPr>
          <a:xfrm>
            <a:off x="2447801" y="2306025"/>
            <a:ext cx="803399" cy="265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6E9CCD-66AD-45FD-8D5D-729A6F37B918}"/>
              </a:ext>
            </a:extLst>
          </p:cNvPr>
          <p:cNvSpPr/>
          <p:nvPr/>
        </p:nvSpPr>
        <p:spPr>
          <a:xfrm>
            <a:off x="1195754" y="2571262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1C257D-C77E-4ECC-8531-C92B62B5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81" y="776654"/>
            <a:ext cx="4905375" cy="4648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013090-A8E4-4BF9-9F5E-7287A2AE330E}"/>
              </a:ext>
            </a:extLst>
          </p:cNvPr>
          <p:cNvSpPr/>
          <p:nvPr/>
        </p:nvSpPr>
        <p:spPr>
          <a:xfrm>
            <a:off x="6777279" y="759069"/>
            <a:ext cx="4905375" cy="464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516080-8199-4EB1-A66F-26476EA853E5}"/>
              </a:ext>
            </a:extLst>
          </p:cNvPr>
          <p:cNvSpPr/>
          <p:nvPr/>
        </p:nvSpPr>
        <p:spPr>
          <a:xfrm>
            <a:off x="10800677" y="1193922"/>
            <a:ext cx="797354" cy="256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8BD51-87C0-4971-830C-3C2F729C056F}"/>
              </a:ext>
            </a:extLst>
          </p:cNvPr>
          <p:cNvSpPr/>
          <p:nvPr/>
        </p:nvSpPr>
        <p:spPr>
          <a:xfrm>
            <a:off x="9465972" y="861010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935A2-155D-4776-9A9F-7500BB431F8A}"/>
              </a:ext>
            </a:extLst>
          </p:cNvPr>
          <p:cNvSpPr txBox="1"/>
          <p:nvPr/>
        </p:nvSpPr>
        <p:spPr>
          <a:xfrm>
            <a:off x="10037460" y="6354060"/>
            <a:ext cx="21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환경변수 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02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A4AB48B-3291-4FAF-B872-16B292E2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85" y="564575"/>
            <a:ext cx="4912698" cy="4669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E4AC1-CC11-4AF5-8F13-505AABE802E5}"/>
              </a:ext>
            </a:extLst>
          </p:cNvPr>
          <p:cNvSpPr txBox="1"/>
          <p:nvPr/>
        </p:nvSpPr>
        <p:spPr>
          <a:xfrm>
            <a:off x="1391322" y="-30144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환경 변수 설정</a:t>
            </a:r>
            <a:endParaRPr lang="en-US" altLang="ko-KR" sz="36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2A51E-9A7D-4C43-B467-5F3715EA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66" y="646331"/>
            <a:ext cx="4812163" cy="45943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AA81A3-6F98-4DB1-B995-9030C1880E1E}"/>
              </a:ext>
            </a:extLst>
          </p:cNvPr>
          <p:cNvSpPr/>
          <p:nvPr/>
        </p:nvSpPr>
        <p:spPr>
          <a:xfrm>
            <a:off x="904509" y="554403"/>
            <a:ext cx="4943474" cy="4686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65C97-F8FB-49FD-860D-D0EF7A7A8FC5}"/>
              </a:ext>
            </a:extLst>
          </p:cNvPr>
          <p:cNvSpPr/>
          <p:nvPr/>
        </p:nvSpPr>
        <p:spPr>
          <a:xfrm>
            <a:off x="6647265" y="554402"/>
            <a:ext cx="4812162" cy="4686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D3986-C625-4965-90DC-350A34892BBD}"/>
              </a:ext>
            </a:extLst>
          </p:cNvPr>
          <p:cNvSpPr/>
          <p:nvPr/>
        </p:nvSpPr>
        <p:spPr>
          <a:xfrm>
            <a:off x="4022971" y="4861840"/>
            <a:ext cx="791306" cy="221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8FCA3C-0141-4744-8C70-28E43F5D5DB0}"/>
              </a:ext>
            </a:extLst>
          </p:cNvPr>
          <p:cNvSpPr/>
          <p:nvPr/>
        </p:nvSpPr>
        <p:spPr>
          <a:xfrm>
            <a:off x="8583368" y="4227880"/>
            <a:ext cx="693494" cy="234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153C3-4C4C-4A62-90C2-6D0FBB6A063A}"/>
              </a:ext>
            </a:extLst>
          </p:cNvPr>
          <p:cNvSpPr/>
          <p:nvPr/>
        </p:nvSpPr>
        <p:spPr>
          <a:xfrm>
            <a:off x="3282462" y="4113777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0BE439-269C-4E77-A887-17D0E01C69A1}"/>
              </a:ext>
            </a:extLst>
          </p:cNvPr>
          <p:cNvSpPr/>
          <p:nvPr/>
        </p:nvSpPr>
        <p:spPr>
          <a:xfrm>
            <a:off x="8128000" y="4462585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94629-E14C-4DFC-8670-8E6B510EFBAD}"/>
              </a:ext>
            </a:extLst>
          </p:cNvPr>
          <p:cNvSpPr txBox="1"/>
          <p:nvPr/>
        </p:nvSpPr>
        <p:spPr>
          <a:xfrm>
            <a:off x="10037460" y="6354060"/>
            <a:ext cx="21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환경변수 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A68F4-47F5-4E27-A297-6FCFDF07BB3D}"/>
              </a:ext>
            </a:extLst>
          </p:cNvPr>
          <p:cNvSpPr txBox="1"/>
          <p:nvPr/>
        </p:nvSpPr>
        <p:spPr>
          <a:xfrm>
            <a:off x="1633012" y="2277459"/>
            <a:ext cx="420735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n-ea"/>
              </a:rPr>
              <a:t>%JAVA_HOME%\bin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54DBDF5-33FE-46D8-91F6-D554AE0D9CC3}"/>
              </a:ext>
            </a:extLst>
          </p:cNvPr>
          <p:cNvSpPr/>
          <p:nvPr/>
        </p:nvSpPr>
        <p:spPr>
          <a:xfrm>
            <a:off x="1158875" y="2092325"/>
            <a:ext cx="4681488" cy="742950"/>
          </a:xfrm>
          <a:custGeom>
            <a:avLst/>
            <a:gdLst>
              <a:gd name="connsiteX0" fmla="*/ 0 w 4692650"/>
              <a:gd name="connsiteY0" fmla="*/ 0 h 742950"/>
              <a:gd name="connsiteX1" fmla="*/ 0 w 4692650"/>
              <a:gd name="connsiteY1" fmla="*/ 0 h 742950"/>
              <a:gd name="connsiteX2" fmla="*/ 12700 w 4692650"/>
              <a:gd name="connsiteY2" fmla="*/ 25400 h 742950"/>
              <a:gd name="connsiteX3" fmla="*/ 34925 w 4692650"/>
              <a:gd name="connsiteY3" fmla="*/ 57150 h 742950"/>
              <a:gd name="connsiteX4" fmla="*/ 44450 w 4692650"/>
              <a:gd name="connsiteY4" fmla="*/ 76200 h 742950"/>
              <a:gd name="connsiteX5" fmla="*/ 60325 w 4692650"/>
              <a:gd name="connsiteY5" fmla="*/ 104775 h 742950"/>
              <a:gd name="connsiteX6" fmla="*/ 82550 w 4692650"/>
              <a:gd name="connsiteY6" fmla="*/ 136525 h 742950"/>
              <a:gd name="connsiteX7" fmla="*/ 98425 w 4692650"/>
              <a:gd name="connsiteY7" fmla="*/ 161925 h 742950"/>
              <a:gd name="connsiteX8" fmla="*/ 104775 w 4692650"/>
              <a:gd name="connsiteY8" fmla="*/ 174625 h 742950"/>
              <a:gd name="connsiteX9" fmla="*/ 114300 w 4692650"/>
              <a:gd name="connsiteY9" fmla="*/ 187325 h 742950"/>
              <a:gd name="connsiteX10" fmla="*/ 120650 w 4692650"/>
              <a:gd name="connsiteY10" fmla="*/ 200025 h 742950"/>
              <a:gd name="connsiteX11" fmla="*/ 130175 w 4692650"/>
              <a:gd name="connsiteY11" fmla="*/ 209550 h 742950"/>
              <a:gd name="connsiteX12" fmla="*/ 136525 w 4692650"/>
              <a:gd name="connsiteY12" fmla="*/ 222250 h 742950"/>
              <a:gd name="connsiteX13" fmla="*/ 146050 w 4692650"/>
              <a:gd name="connsiteY13" fmla="*/ 231775 h 742950"/>
              <a:gd name="connsiteX14" fmla="*/ 152400 w 4692650"/>
              <a:gd name="connsiteY14" fmla="*/ 244475 h 742950"/>
              <a:gd name="connsiteX15" fmla="*/ 158750 w 4692650"/>
              <a:gd name="connsiteY15" fmla="*/ 254000 h 742950"/>
              <a:gd name="connsiteX16" fmla="*/ 168275 w 4692650"/>
              <a:gd name="connsiteY16" fmla="*/ 266700 h 742950"/>
              <a:gd name="connsiteX17" fmla="*/ 180975 w 4692650"/>
              <a:gd name="connsiteY17" fmla="*/ 292100 h 742950"/>
              <a:gd name="connsiteX18" fmla="*/ 187325 w 4692650"/>
              <a:gd name="connsiteY18" fmla="*/ 304800 h 742950"/>
              <a:gd name="connsiteX19" fmla="*/ 196850 w 4692650"/>
              <a:gd name="connsiteY19" fmla="*/ 314325 h 742950"/>
              <a:gd name="connsiteX20" fmla="*/ 209550 w 4692650"/>
              <a:gd name="connsiteY20" fmla="*/ 333375 h 742950"/>
              <a:gd name="connsiteX21" fmla="*/ 212725 w 4692650"/>
              <a:gd name="connsiteY21" fmla="*/ 346075 h 742950"/>
              <a:gd name="connsiteX22" fmla="*/ 222250 w 4692650"/>
              <a:gd name="connsiteY22" fmla="*/ 358775 h 742950"/>
              <a:gd name="connsiteX23" fmla="*/ 231775 w 4692650"/>
              <a:gd name="connsiteY23" fmla="*/ 374650 h 742950"/>
              <a:gd name="connsiteX24" fmla="*/ 238125 w 4692650"/>
              <a:gd name="connsiteY24" fmla="*/ 387350 h 742950"/>
              <a:gd name="connsiteX25" fmla="*/ 257175 w 4692650"/>
              <a:gd name="connsiteY25" fmla="*/ 412750 h 742950"/>
              <a:gd name="connsiteX26" fmla="*/ 273050 w 4692650"/>
              <a:gd name="connsiteY26" fmla="*/ 441325 h 742950"/>
              <a:gd name="connsiteX27" fmla="*/ 292100 w 4692650"/>
              <a:gd name="connsiteY27" fmla="*/ 476250 h 742950"/>
              <a:gd name="connsiteX28" fmla="*/ 314325 w 4692650"/>
              <a:gd name="connsiteY28" fmla="*/ 508000 h 742950"/>
              <a:gd name="connsiteX29" fmla="*/ 336550 w 4692650"/>
              <a:gd name="connsiteY29" fmla="*/ 542925 h 742950"/>
              <a:gd name="connsiteX30" fmla="*/ 336550 w 4692650"/>
              <a:gd name="connsiteY30" fmla="*/ 542925 h 742950"/>
              <a:gd name="connsiteX31" fmla="*/ 342900 w 4692650"/>
              <a:gd name="connsiteY31" fmla="*/ 555625 h 742950"/>
              <a:gd name="connsiteX32" fmla="*/ 361950 w 4692650"/>
              <a:gd name="connsiteY32" fmla="*/ 577850 h 742950"/>
              <a:gd name="connsiteX33" fmla="*/ 365125 w 4692650"/>
              <a:gd name="connsiteY33" fmla="*/ 587375 h 742950"/>
              <a:gd name="connsiteX34" fmla="*/ 377825 w 4692650"/>
              <a:gd name="connsiteY34" fmla="*/ 606425 h 742950"/>
              <a:gd name="connsiteX35" fmla="*/ 390525 w 4692650"/>
              <a:gd name="connsiteY35" fmla="*/ 625475 h 742950"/>
              <a:gd name="connsiteX36" fmla="*/ 396875 w 4692650"/>
              <a:gd name="connsiteY36" fmla="*/ 635000 h 742950"/>
              <a:gd name="connsiteX37" fmla="*/ 415925 w 4692650"/>
              <a:gd name="connsiteY37" fmla="*/ 660400 h 742950"/>
              <a:gd name="connsiteX38" fmla="*/ 428625 w 4692650"/>
              <a:gd name="connsiteY38" fmla="*/ 679450 h 742950"/>
              <a:gd name="connsiteX39" fmla="*/ 434975 w 4692650"/>
              <a:gd name="connsiteY39" fmla="*/ 688975 h 742950"/>
              <a:gd name="connsiteX40" fmla="*/ 454025 w 4692650"/>
              <a:gd name="connsiteY40" fmla="*/ 704850 h 742950"/>
              <a:gd name="connsiteX41" fmla="*/ 466725 w 4692650"/>
              <a:gd name="connsiteY41" fmla="*/ 723900 h 742950"/>
              <a:gd name="connsiteX42" fmla="*/ 479425 w 4692650"/>
              <a:gd name="connsiteY42" fmla="*/ 742950 h 742950"/>
              <a:gd name="connsiteX43" fmla="*/ 479425 w 4692650"/>
              <a:gd name="connsiteY43" fmla="*/ 184150 h 742950"/>
              <a:gd name="connsiteX44" fmla="*/ 4692650 w 4692650"/>
              <a:gd name="connsiteY44" fmla="*/ 184150 h 742950"/>
              <a:gd name="connsiteX45" fmla="*/ 3587750 w 4692650"/>
              <a:gd name="connsiteY45" fmla="*/ 3175 h 742950"/>
              <a:gd name="connsiteX46" fmla="*/ 0 w 4692650"/>
              <a:gd name="connsiteY46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692650" h="742950">
                <a:moveTo>
                  <a:pt x="0" y="0"/>
                </a:moveTo>
                <a:lnTo>
                  <a:pt x="0" y="0"/>
                </a:lnTo>
                <a:cubicBezTo>
                  <a:pt x="4233" y="8467"/>
                  <a:pt x="8004" y="17181"/>
                  <a:pt x="12700" y="25400"/>
                </a:cubicBezTo>
                <a:cubicBezTo>
                  <a:pt x="18954" y="36345"/>
                  <a:pt x="27326" y="47017"/>
                  <a:pt x="34925" y="57150"/>
                </a:cubicBezTo>
                <a:cubicBezTo>
                  <a:pt x="42905" y="81091"/>
                  <a:pt x="32140" y="51581"/>
                  <a:pt x="44450" y="76200"/>
                </a:cubicBezTo>
                <a:cubicBezTo>
                  <a:pt x="56825" y="100950"/>
                  <a:pt x="30292" y="64732"/>
                  <a:pt x="60325" y="104775"/>
                </a:cubicBezTo>
                <a:cubicBezTo>
                  <a:pt x="66298" y="112739"/>
                  <a:pt x="78641" y="128707"/>
                  <a:pt x="82550" y="136525"/>
                </a:cubicBezTo>
                <a:cubicBezTo>
                  <a:pt x="98639" y="168704"/>
                  <a:pt x="77817" y="128952"/>
                  <a:pt x="98425" y="161925"/>
                </a:cubicBezTo>
                <a:cubicBezTo>
                  <a:pt x="100933" y="165939"/>
                  <a:pt x="102267" y="170611"/>
                  <a:pt x="104775" y="174625"/>
                </a:cubicBezTo>
                <a:cubicBezTo>
                  <a:pt x="107580" y="179112"/>
                  <a:pt x="111495" y="182838"/>
                  <a:pt x="114300" y="187325"/>
                </a:cubicBezTo>
                <a:cubicBezTo>
                  <a:pt x="116808" y="191339"/>
                  <a:pt x="117899" y="196174"/>
                  <a:pt x="120650" y="200025"/>
                </a:cubicBezTo>
                <a:cubicBezTo>
                  <a:pt x="123260" y="203679"/>
                  <a:pt x="127565" y="205896"/>
                  <a:pt x="130175" y="209550"/>
                </a:cubicBezTo>
                <a:cubicBezTo>
                  <a:pt x="132926" y="213401"/>
                  <a:pt x="133774" y="218399"/>
                  <a:pt x="136525" y="222250"/>
                </a:cubicBezTo>
                <a:cubicBezTo>
                  <a:pt x="139135" y="225904"/>
                  <a:pt x="143440" y="228121"/>
                  <a:pt x="146050" y="231775"/>
                </a:cubicBezTo>
                <a:cubicBezTo>
                  <a:pt x="148801" y="235626"/>
                  <a:pt x="150052" y="240366"/>
                  <a:pt x="152400" y="244475"/>
                </a:cubicBezTo>
                <a:cubicBezTo>
                  <a:pt x="154293" y="247788"/>
                  <a:pt x="156532" y="250895"/>
                  <a:pt x="158750" y="254000"/>
                </a:cubicBezTo>
                <a:cubicBezTo>
                  <a:pt x="161826" y="258306"/>
                  <a:pt x="165609" y="262129"/>
                  <a:pt x="168275" y="266700"/>
                </a:cubicBezTo>
                <a:cubicBezTo>
                  <a:pt x="173045" y="274877"/>
                  <a:pt x="176742" y="283633"/>
                  <a:pt x="180975" y="292100"/>
                </a:cubicBezTo>
                <a:cubicBezTo>
                  <a:pt x="183092" y="296333"/>
                  <a:pt x="183978" y="301453"/>
                  <a:pt x="187325" y="304800"/>
                </a:cubicBezTo>
                <a:lnTo>
                  <a:pt x="196850" y="314325"/>
                </a:lnTo>
                <a:cubicBezTo>
                  <a:pt x="206763" y="344064"/>
                  <a:pt x="190524" y="300079"/>
                  <a:pt x="209550" y="333375"/>
                </a:cubicBezTo>
                <a:cubicBezTo>
                  <a:pt x="211715" y="337164"/>
                  <a:pt x="210774" y="342172"/>
                  <a:pt x="212725" y="346075"/>
                </a:cubicBezTo>
                <a:cubicBezTo>
                  <a:pt x="215092" y="350808"/>
                  <a:pt x="219315" y="354372"/>
                  <a:pt x="222250" y="358775"/>
                </a:cubicBezTo>
                <a:cubicBezTo>
                  <a:pt x="225673" y="363910"/>
                  <a:pt x="228778" y="369255"/>
                  <a:pt x="231775" y="374650"/>
                </a:cubicBezTo>
                <a:cubicBezTo>
                  <a:pt x="234074" y="378787"/>
                  <a:pt x="235500" y="383412"/>
                  <a:pt x="238125" y="387350"/>
                </a:cubicBezTo>
                <a:cubicBezTo>
                  <a:pt x="243996" y="396156"/>
                  <a:pt x="253244" y="402924"/>
                  <a:pt x="257175" y="412750"/>
                </a:cubicBezTo>
                <a:cubicBezTo>
                  <a:pt x="272250" y="450437"/>
                  <a:pt x="253829" y="408375"/>
                  <a:pt x="273050" y="441325"/>
                </a:cubicBezTo>
                <a:cubicBezTo>
                  <a:pt x="291397" y="472776"/>
                  <a:pt x="278911" y="457785"/>
                  <a:pt x="292100" y="476250"/>
                </a:cubicBezTo>
                <a:cubicBezTo>
                  <a:pt x="296628" y="482589"/>
                  <a:pt x="312500" y="502526"/>
                  <a:pt x="314325" y="508000"/>
                </a:cubicBezTo>
                <a:cubicBezTo>
                  <a:pt x="320847" y="527565"/>
                  <a:pt x="315492" y="514848"/>
                  <a:pt x="336550" y="542925"/>
                </a:cubicBezTo>
                <a:lnTo>
                  <a:pt x="336550" y="542925"/>
                </a:lnTo>
                <a:cubicBezTo>
                  <a:pt x="338667" y="547158"/>
                  <a:pt x="340392" y="551611"/>
                  <a:pt x="342900" y="555625"/>
                </a:cubicBezTo>
                <a:cubicBezTo>
                  <a:pt x="349688" y="566486"/>
                  <a:pt x="353291" y="569191"/>
                  <a:pt x="361950" y="577850"/>
                </a:cubicBezTo>
                <a:cubicBezTo>
                  <a:pt x="363008" y="581025"/>
                  <a:pt x="363500" y="584449"/>
                  <a:pt x="365125" y="587375"/>
                </a:cubicBezTo>
                <a:cubicBezTo>
                  <a:pt x="368831" y="594046"/>
                  <a:pt x="373592" y="600075"/>
                  <a:pt x="377825" y="606425"/>
                </a:cubicBezTo>
                <a:lnTo>
                  <a:pt x="390525" y="625475"/>
                </a:lnTo>
                <a:cubicBezTo>
                  <a:pt x="392642" y="628650"/>
                  <a:pt x="394585" y="631947"/>
                  <a:pt x="396875" y="635000"/>
                </a:cubicBezTo>
                <a:cubicBezTo>
                  <a:pt x="403225" y="643467"/>
                  <a:pt x="410054" y="651594"/>
                  <a:pt x="415925" y="660400"/>
                </a:cubicBezTo>
                <a:lnTo>
                  <a:pt x="428625" y="679450"/>
                </a:lnTo>
                <a:cubicBezTo>
                  <a:pt x="430742" y="682625"/>
                  <a:pt x="431800" y="686858"/>
                  <a:pt x="434975" y="688975"/>
                </a:cubicBezTo>
                <a:cubicBezTo>
                  <a:pt x="448236" y="697816"/>
                  <a:pt x="441802" y="692627"/>
                  <a:pt x="454025" y="704850"/>
                </a:cubicBezTo>
                <a:cubicBezTo>
                  <a:pt x="460097" y="723066"/>
                  <a:pt x="452852" y="706063"/>
                  <a:pt x="466725" y="723900"/>
                </a:cubicBezTo>
                <a:cubicBezTo>
                  <a:pt x="471410" y="729924"/>
                  <a:pt x="479425" y="742950"/>
                  <a:pt x="479425" y="742950"/>
                </a:cubicBezTo>
                <a:lnTo>
                  <a:pt x="479425" y="184150"/>
                </a:lnTo>
                <a:lnTo>
                  <a:pt x="4692650" y="184150"/>
                </a:lnTo>
                <a:lnTo>
                  <a:pt x="3587750" y="31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352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E9E76-5110-4372-89C8-41E09CF69A5D}"/>
              </a:ext>
            </a:extLst>
          </p:cNvPr>
          <p:cNvSpPr txBox="1"/>
          <p:nvPr/>
        </p:nvSpPr>
        <p:spPr>
          <a:xfrm>
            <a:off x="1391322" y="0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환경 변수 설정</a:t>
            </a:r>
            <a:endParaRPr lang="en-US" altLang="ko-KR" sz="36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41B26-C09C-4C48-AB18-36E22FFF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52" y="715718"/>
            <a:ext cx="9191625" cy="1800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CCC4B7-0112-4608-8019-2F637BC7098A}"/>
              </a:ext>
            </a:extLst>
          </p:cNvPr>
          <p:cNvSpPr/>
          <p:nvPr/>
        </p:nvSpPr>
        <p:spPr>
          <a:xfrm>
            <a:off x="1609051" y="715719"/>
            <a:ext cx="9191625" cy="1800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17388-E551-455D-B62A-73D666D9E6AB}"/>
              </a:ext>
            </a:extLst>
          </p:cNvPr>
          <p:cNvSpPr/>
          <p:nvPr/>
        </p:nvSpPr>
        <p:spPr>
          <a:xfrm>
            <a:off x="1609051" y="1391749"/>
            <a:ext cx="9191625" cy="694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5DADB-329C-42FE-965D-0358391DF33A}"/>
              </a:ext>
            </a:extLst>
          </p:cNvPr>
          <p:cNvSpPr txBox="1"/>
          <p:nvPr/>
        </p:nvSpPr>
        <p:spPr>
          <a:xfrm>
            <a:off x="10037460" y="6354060"/>
            <a:ext cx="21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환경변수 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C7588-4952-4F3C-9692-8C37E34502D0}"/>
              </a:ext>
            </a:extLst>
          </p:cNvPr>
          <p:cNvSpPr txBox="1"/>
          <p:nvPr/>
        </p:nvSpPr>
        <p:spPr>
          <a:xfrm>
            <a:off x="3173712" y="2684602"/>
            <a:ext cx="8765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C:\User\</a:t>
            </a:r>
            <a:r>
              <a:rPr lang="ko-KR" altLang="en-US" sz="4000" b="1" dirty="0">
                <a:latin typeface="+mn-ea"/>
              </a:rPr>
              <a:t>사용자 이름</a:t>
            </a:r>
            <a:r>
              <a:rPr lang="en-US" altLang="ko-KR" sz="4000" b="1" dirty="0">
                <a:latin typeface="+mn-ea"/>
              </a:rPr>
              <a:t>&gt;java -version</a:t>
            </a:r>
            <a:endParaRPr lang="ko-KR" altLang="en-US" sz="4000" b="1" dirty="0"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918CFC-6122-4250-9BF9-D5EFE5F6B99D}"/>
              </a:ext>
            </a:extLst>
          </p:cNvPr>
          <p:cNvCxnSpPr>
            <a:cxnSpLocks/>
          </p:cNvCxnSpPr>
          <p:nvPr/>
        </p:nvCxnSpPr>
        <p:spPr>
          <a:xfrm>
            <a:off x="3858202" y="1463451"/>
            <a:ext cx="1761548" cy="10524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1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D770B9-6EE9-415A-8019-43F4C46D783E}"/>
              </a:ext>
            </a:extLst>
          </p:cNvPr>
          <p:cNvSpPr txBox="1"/>
          <p:nvPr/>
        </p:nvSpPr>
        <p:spPr>
          <a:xfrm>
            <a:off x="10295844" y="6147683"/>
            <a:ext cx="458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STS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E573B2-677E-47D4-8B5A-82EF72FE421D}"/>
              </a:ext>
            </a:extLst>
          </p:cNvPr>
          <p:cNvGrpSpPr/>
          <p:nvPr/>
        </p:nvGrpSpPr>
        <p:grpSpPr>
          <a:xfrm>
            <a:off x="1939332" y="-20332"/>
            <a:ext cx="10260330" cy="840944"/>
            <a:chOff x="7410090" y="-1220778"/>
            <a:chExt cx="8793077" cy="906306"/>
          </a:xfrm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7BA7E3E1-E427-4A3B-A96F-2D6DC04E5778}"/>
                </a:ext>
              </a:extLst>
            </p:cNvPr>
            <p:cNvSpPr/>
            <p:nvPr/>
          </p:nvSpPr>
          <p:spPr>
            <a:xfrm rot="10800000">
              <a:off x="7410090" y="-1194840"/>
              <a:ext cx="8793077" cy="880368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74B15C-0E07-437B-A9E7-AA8BE19108CA}"/>
                </a:ext>
              </a:extLst>
            </p:cNvPr>
            <p:cNvSpPr txBox="1"/>
            <p:nvPr/>
          </p:nvSpPr>
          <p:spPr>
            <a:xfrm>
              <a:off x="8388937" y="-1220778"/>
              <a:ext cx="7285146" cy="829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290" dirty="0">
                  <a:solidFill>
                    <a:schemeClr val="bg1"/>
                  </a:solidFill>
                  <a:latin typeface="+mj-ea"/>
                </a:rPr>
                <a:t>창이 뜨는 걸 확인 후 </a:t>
              </a:r>
              <a:r>
                <a:rPr lang="en-US" altLang="ko-KR" sz="3600" b="1" spc="-290" dirty="0">
                  <a:solidFill>
                    <a:schemeClr val="bg1"/>
                  </a:solidFill>
                  <a:latin typeface="+mj-ea"/>
                </a:rPr>
                <a:t>Browse</a:t>
              </a:r>
              <a:r>
                <a:rPr lang="en-US" altLang="ko-KR" sz="4400" b="1" spc="-290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sz="3600" b="1" spc="-290" dirty="0">
                  <a:solidFill>
                    <a:schemeClr val="bg1"/>
                  </a:solidFill>
                  <a:latin typeface="+mj-ea"/>
                </a:rPr>
                <a:t>클릭해주세요</a:t>
              </a:r>
              <a:endParaRPr lang="en-US" altLang="ko-KR" sz="3600" b="1" spc="-29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95AE99-5279-4762-899D-BD4B2ECE37D8}"/>
                </a:ext>
              </a:extLst>
            </p:cNvPr>
            <p:cNvSpPr txBox="1"/>
            <p:nvPr/>
          </p:nvSpPr>
          <p:spPr>
            <a:xfrm>
              <a:off x="7727183" y="-1198866"/>
              <a:ext cx="757120" cy="7540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300" b="1" spc="-290" dirty="0">
                  <a:solidFill>
                    <a:schemeClr val="bg1"/>
                  </a:solidFill>
                  <a:latin typeface="+mj-ea"/>
                </a:rPr>
                <a:t>①</a:t>
              </a:r>
              <a:endParaRPr lang="en-US" altLang="ko-KR" sz="4300" b="1" spc="-290" dirty="0">
                <a:solidFill>
                  <a:schemeClr val="bg1"/>
                </a:solidFill>
                <a:latin typeface="+mj-ea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A05982E-CE87-4FBB-93DE-1F379943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3" y="1234389"/>
            <a:ext cx="7372350" cy="2952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D4D66E-6222-48E8-8B5E-544DD3549A01}"/>
              </a:ext>
            </a:extLst>
          </p:cNvPr>
          <p:cNvSpPr/>
          <p:nvPr/>
        </p:nvSpPr>
        <p:spPr>
          <a:xfrm>
            <a:off x="134713" y="1234389"/>
            <a:ext cx="5616576" cy="2952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EC6C5E-31AA-4060-98F9-0A8C01196AB4}"/>
              </a:ext>
            </a:extLst>
          </p:cNvPr>
          <p:cNvSpPr/>
          <p:nvPr/>
        </p:nvSpPr>
        <p:spPr>
          <a:xfrm>
            <a:off x="268004" y="3765388"/>
            <a:ext cx="1321177" cy="210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BBDA09-6523-4ABF-8DFC-2ECA24D1BF08}"/>
              </a:ext>
            </a:extLst>
          </p:cNvPr>
          <p:cNvSpPr/>
          <p:nvPr/>
        </p:nvSpPr>
        <p:spPr>
          <a:xfrm>
            <a:off x="1405935" y="3112119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E6BCB83-0F70-4003-AB35-A008B65A1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647" y="1234389"/>
            <a:ext cx="5943600" cy="26003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3FC508-324E-4663-849F-B1F08E7969B8}"/>
              </a:ext>
            </a:extLst>
          </p:cNvPr>
          <p:cNvSpPr/>
          <p:nvPr/>
        </p:nvSpPr>
        <p:spPr>
          <a:xfrm>
            <a:off x="6099195" y="1234389"/>
            <a:ext cx="5972051" cy="2600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FCF4E-85BF-4053-9664-730E39CBB77D}"/>
              </a:ext>
            </a:extLst>
          </p:cNvPr>
          <p:cNvSpPr/>
          <p:nvPr/>
        </p:nvSpPr>
        <p:spPr>
          <a:xfrm>
            <a:off x="11003349" y="2224621"/>
            <a:ext cx="843939" cy="222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F16335-9221-4266-8735-605076ED6E91}"/>
              </a:ext>
            </a:extLst>
          </p:cNvPr>
          <p:cNvSpPr/>
          <p:nvPr/>
        </p:nvSpPr>
        <p:spPr>
          <a:xfrm>
            <a:off x="10397535" y="1234388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48791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648428"/>
            <a:ext cx="8505825" cy="4238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627F16-28B0-4D24-B103-F42F7AF8E3C9}"/>
              </a:ext>
            </a:extLst>
          </p:cNvPr>
          <p:cNvSpPr txBox="1"/>
          <p:nvPr/>
        </p:nvSpPr>
        <p:spPr>
          <a:xfrm>
            <a:off x="1225069" y="0"/>
            <a:ext cx="9402748" cy="64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n-ea"/>
              </a:rPr>
              <a:t>workspace </a:t>
            </a:r>
            <a:r>
              <a:rPr lang="ko-KR" altLang="en-US" sz="3600" b="1" dirty="0">
                <a:latin typeface="+mn-ea"/>
              </a:rPr>
              <a:t>설정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DA1B6-6812-4748-A943-4C2F2797E345}"/>
              </a:ext>
            </a:extLst>
          </p:cNvPr>
          <p:cNvSpPr txBox="1"/>
          <p:nvPr/>
        </p:nvSpPr>
        <p:spPr>
          <a:xfrm>
            <a:off x="10295844" y="6269128"/>
            <a:ext cx="458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n-ea"/>
              </a:rPr>
              <a:t>STS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022973-F5C4-4885-A646-B1867E2A6526}"/>
              </a:ext>
            </a:extLst>
          </p:cNvPr>
          <p:cNvSpPr/>
          <p:nvPr/>
        </p:nvSpPr>
        <p:spPr>
          <a:xfrm>
            <a:off x="5009634" y="976746"/>
            <a:ext cx="458230" cy="250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91047D-64EB-40D5-8531-A287FCC68395}"/>
              </a:ext>
            </a:extLst>
          </p:cNvPr>
          <p:cNvSpPr/>
          <p:nvPr/>
        </p:nvSpPr>
        <p:spPr>
          <a:xfrm>
            <a:off x="3000375" y="2080456"/>
            <a:ext cx="2392507" cy="278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F64209-4BFC-4BC8-8829-2A43C36D88AD}"/>
              </a:ext>
            </a:extLst>
          </p:cNvPr>
          <p:cNvSpPr/>
          <p:nvPr/>
        </p:nvSpPr>
        <p:spPr>
          <a:xfrm>
            <a:off x="5392882" y="1928636"/>
            <a:ext cx="463537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workspace 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폴더 생성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C6FF46-6FC1-4E8F-841B-A87A296F25A2}"/>
              </a:ext>
            </a:extLst>
          </p:cNvPr>
          <p:cNvSpPr/>
          <p:nvPr/>
        </p:nvSpPr>
        <p:spPr>
          <a:xfrm>
            <a:off x="8330033" y="4501507"/>
            <a:ext cx="897093" cy="25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69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514" y="774100"/>
            <a:ext cx="6822686" cy="3305608"/>
          </a:xfrm>
          <a:prstGeom prst="rect">
            <a:avLst/>
          </a:prstGeom>
          <a:ln w="47625"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84C554-FEEE-4849-9394-FF4DA473433E}"/>
              </a:ext>
            </a:extLst>
          </p:cNvPr>
          <p:cNvSpPr/>
          <p:nvPr/>
        </p:nvSpPr>
        <p:spPr>
          <a:xfrm>
            <a:off x="7564582" y="3616036"/>
            <a:ext cx="1007918" cy="34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B9043D-DCA1-4D87-B6B6-3A91275A825E}"/>
              </a:ext>
            </a:extLst>
          </p:cNvPr>
          <p:cNvSpPr/>
          <p:nvPr/>
        </p:nvSpPr>
        <p:spPr>
          <a:xfrm>
            <a:off x="7523019" y="2969705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DA1B6-6812-4748-A943-4C2F2797E345}"/>
              </a:ext>
            </a:extLst>
          </p:cNvPr>
          <p:cNvSpPr txBox="1"/>
          <p:nvPr/>
        </p:nvSpPr>
        <p:spPr>
          <a:xfrm>
            <a:off x="10295844" y="6269128"/>
            <a:ext cx="458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STS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27F16-28B0-4D24-B103-F42F7AF8E3C9}"/>
              </a:ext>
            </a:extLst>
          </p:cNvPr>
          <p:cNvSpPr txBox="1"/>
          <p:nvPr/>
        </p:nvSpPr>
        <p:spPr>
          <a:xfrm>
            <a:off x="1225069" y="0"/>
            <a:ext cx="9402748" cy="64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n-ea"/>
              </a:rPr>
              <a:t>workspace </a:t>
            </a:r>
            <a:r>
              <a:rPr lang="ko-KR" altLang="en-US" sz="3600" b="1" dirty="0">
                <a:latin typeface="+mn-ea"/>
              </a:rPr>
              <a:t>설정</a:t>
            </a:r>
            <a:endParaRPr lang="en-US" altLang="ko-KR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57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8CA75-4E76-4D9A-9186-819EDFB0827A}"/>
              </a:ext>
            </a:extLst>
          </p:cNvPr>
          <p:cNvSpPr txBox="1"/>
          <p:nvPr/>
        </p:nvSpPr>
        <p:spPr>
          <a:xfrm>
            <a:off x="1225068" y="0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n-ea"/>
              </a:rPr>
              <a:t>STS </a:t>
            </a:r>
            <a:r>
              <a:rPr lang="ko-KR" altLang="en-US" sz="3600" b="1" dirty="0">
                <a:latin typeface="+mn-ea"/>
              </a:rPr>
              <a:t>인코딩 설정</a:t>
            </a:r>
            <a:endParaRPr lang="en-US" altLang="ko-KR" sz="36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4F2A9-8954-4631-A4FF-4C7A6545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08" y="646331"/>
            <a:ext cx="5402983" cy="2948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A72AE6-FD55-4980-820A-F7F1ED13949F}"/>
              </a:ext>
            </a:extLst>
          </p:cNvPr>
          <p:cNvSpPr/>
          <p:nvPr/>
        </p:nvSpPr>
        <p:spPr>
          <a:xfrm>
            <a:off x="3394508" y="646331"/>
            <a:ext cx="5402983" cy="294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FB9A62-B87F-4632-87EF-05FA5C0682F0}"/>
              </a:ext>
            </a:extLst>
          </p:cNvPr>
          <p:cNvSpPr/>
          <p:nvPr/>
        </p:nvSpPr>
        <p:spPr>
          <a:xfrm>
            <a:off x="6727770" y="3235569"/>
            <a:ext cx="2069721" cy="35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E88468-C81B-4C76-94F9-2C2F52BEA2E2}"/>
              </a:ext>
            </a:extLst>
          </p:cNvPr>
          <p:cNvSpPr/>
          <p:nvPr/>
        </p:nvSpPr>
        <p:spPr>
          <a:xfrm>
            <a:off x="5265140" y="2768735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F6967-842D-4C2F-84BD-ACAD5F20FE6C}"/>
              </a:ext>
            </a:extLst>
          </p:cNvPr>
          <p:cNvSpPr txBox="1"/>
          <p:nvPr/>
        </p:nvSpPr>
        <p:spPr>
          <a:xfrm>
            <a:off x="10315575" y="6285187"/>
            <a:ext cx="187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n-ea"/>
              </a:rPr>
              <a:t>STS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13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C28374-41E9-4E9B-802F-F5856055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5597"/>
            <a:ext cx="6838950" cy="618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B5352-B068-4A8F-AAE3-DDC009968286}"/>
              </a:ext>
            </a:extLst>
          </p:cNvPr>
          <p:cNvSpPr txBox="1"/>
          <p:nvPr/>
        </p:nvSpPr>
        <p:spPr>
          <a:xfrm>
            <a:off x="1225068" y="0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n-ea"/>
              </a:rPr>
              <a:t>STS </a:t>
            </a:r>
            <a:r>
              <a:rPr lang="ko-KR" altLang="en-US" sz="3600" b="1" dirty="0">
                <a:latin typeface="+mn-ea"/>
              </a:rPr>
              <a:t>인코딩 설정</a:t>
            </a:r>
            <a:endParaRPr lang="en-US" altLang="ko-KR" sz="3600" b="1" dirty="0"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BC5078-F49C-42AE-A835-03A30E994A3F}"/>
              </a:ext>
            </a:extLst>
          </p:cNvPr>
          <p:cNvCxnSpPr>
            <a:cxnSpLocks/>
          </p:cNvCxnSpPr>
          <p:nvPr/>
        </p:nvCxnSpPr>
        <p:spPr>
          <a:xfrm flipV="1">
            <a:off x="3188677" y="2606380"/>
            <a:ext cx="1854878" cy="25274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0BF36F-FC0C-4A21-95FE-3A2437969E2D}"/>
              </a:ext>
            </a:extLst>
          </p:cNvPr>
          <p:cNvSpPr/>
          <p:nvPr/>
        </p:nvSpPr>
        <p:spPr>
          <a:xfrm>
            <a:off x="1774595" y="5136375"/>
            <a:ext cx="5064356" cy="1578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97777B-E525-4701-B24E-88514773CC35}"/>
              </a:ext>
            </a:extLst>
          </p:cNvPr>
          <p:cNvSpPr/>
          <p:nvPr/>
        </p:nvSpPr>
        <p:spPr>
          <a:xfrm>
            <a:off x="66934" y="1084099"/>
            <a:ext cx="581743" cy="189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20F5D1-AC90-4EB6-9BBE-6AFAB44331F4}"/>
              </a:ext>
            </a:extLst>
          </p:cNvPr>
          <p:cNvSpPr/>
          <p:nvPr/>
        </p:nvSpPr>
        <p:spPr>
          <a:xfrm>
            <a:off x="357805" y="4356051"/>
            <a:ext cx="650380" cy="172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D2DB75-9843-4644-A195-1A9FE465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555" y="815680"/>
            <a:ext cx="5402983" cy="1790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60D252-34AE-431D-8767-289200B825EB}"/>
              </a:ext>
            </a:extLst>
          </p:cNvPr>
          <p:cNvSpPr/>
          <p:nvPr/>
        </p:nvSpPr>
        <p:spPr>
          <a:xfrm>
            <a:off x="5043555" y="818269"/>
            <a:ext cx="5402983" cy="1788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FE73FA-6E97-400E-8498-803E523949B5}"/>
              </a:ext>
            </a:extLst>
          </p:cNvPr>
          <p:cNvSpPr/>
          <p:nvPr/>
        </p:nvSpPr>
        <p:spPr>
          <a:xfrm>
            <a:off x="5764350" y="1256037"/>
            <a:ext cx="902174" cy="244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A866F0-2E12-4DA1-A8C3-4B1E65B6FB8C}"/>
              </a:ext>
            </a:extLst>
          </p:cNvPr>
          <p:cNvSpPr/>
          <p:nvPr/>
        </p:nvSpPr>
        <p:spPr>
          <a:xfrm>
            <a:off x="9544622" y="1844431"/>
            <a:ext cx="842282" cy="199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B809A2-DCA2-4D47-8A8D-3F6FAE5B0E8D}"/>
              </a:ext>
            </a:extLst>
          </p:cNvPr>
          <p:cNvSpPr/>
          <p:nvPr/>
        </p:nvSpPr>
        <p:spPr>
          <a:xfrm>
            <a:off x="5509740" y="1521265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FE83C-3DEA-4139-9C1B-8C7E12A994EA}"/>
              </a:ext>
            </a:extLst>
          </p:cNvPr>
          <p:cNvSpPr/>
          <p:nvPr/>
        </p:nvSpPr>
        <p:spPr>
          <a:xfrm>
            <a:off x="9203541" y="1246591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C0EEF-A9AB-4C4F-BE80-8F93F943B244}"/>
              </a:ext>
            </a:extLst>
          </p:cNvPr>
          <p:cNvSpPr txBox="1"/>
          <p:nvPr/>
        </p:nvSpPr>
        <p:spPr>
          <a:xfrm>
            <a:off x="10295844" y="6269128"/>
            <a:ext cx="458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n-ea"/>
              </a:rPr>
              <a:t>STS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68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0272DA-F08A-4040-81CD-BFE846BE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696" y="469516"/>
            <a:ext cx="8975167" cy="29594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5341-5A19-45F9-8DF3-4FA0B3398362}"/>
              </a:ext>
            </a:extLst>
          </p:cNvPr>
          <p:cNvSpPr/>
          <p:nvPr/>
        </p:nvSpPr>
        <p:spPr>
          <a:xfrm>
            <a:off x="1723696" y="490975"/>
            <a:ext cx="3434909" cy="49374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2AA812-E400-41D0-AB4C-D22D42FBACDE}"/>
              </a:ext>
            </a:extLst>
          </p:cNvPr>
          <p:cNvSpPr/>
          <p:nvPr/>
        </p:nvSpPr>
        <p:spPr>
          <a:xfrm>
            <a:off x="1786761" y="1482010"/>
            <a:ext cx="1744718" cy="49374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5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246BE9-134E-4140-9A66-9E7A8D7FC067}"/>
              </a:ext>
            </a:extLst>
          </p:cNvPr>
          <p:cNvSpPr txBox="1"/>
          <p:nvPr/>
        </p:nvSpPr>
        <p:spPr>
          <a:xfrm>
            <a:off x="5591166" y="33267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n-ea"/>
              </a:rPr>
              <a:t>STS </a:t>
            </a:r>
            <a:r>
              <a:rPr lang="ko-KR" altLang="en-US" sz="3600" b="1" dirty="0">
                <a:latin typeface="+mn-ea"/>
              </a:rPr>
              <a:t>인코딩 설정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DD439-D193-4ED9-86E4-C7FBDDDF9D7D}"/>
              </a:ext>
            </a:extLst>
          </p:cNvPr>
          <p:cNvSpPr/>
          <p:nvPr/>
        </p:nvSpPr>
        <p:spPr>
          <a:xfrm>
            <a:off x="6347125" y="646331"/>
            <a:ext cx="311655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CSS Files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HTML Files</a:t>
            </a:r>
          </a:p>
          <a:p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모두 해주세요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05474-C125-4DEB-A863-29C038ED88D5}"/>
              </a:ext>
            </a:extLst>
          </p:cNvPr>
          <p:cNvSpPr txBox="1"/>
          <p:nvPr/>
        </p:nvSpPr>
        <p:spPr>
          <a:xfrm>
            <a:off x="10295844" y="6269128"/>
            <a:ext cx="458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n-ea"/>
              </a:rPr>
              <a:t>STS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99732" y="255624"/>
            <a:ext cx="4891434" cy="6346751"/>
            <a:chOff x="4353515" y="1070607"/>
            <a:chExt cx="5662968" cy="715945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515" y="1070607"/>
              <a:ext cx="5662968" cy="7159456"/>
            </a:xfrm>
            <a:prstGeom prst="rect">
              <a:avLst/>
            </a:prstGeom>
            <a:ln w="47625">
              <a:solidFill>
                <a:srgbClr val="FF0000"/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67FBC18-7D7A-4991-8F43-317CCC5180D7}"/>
                </a:ext>
              </a:extLst>
            </p:cNvPr>
            <p:cNvSpPr/>
            <p:nvPr/>
          </p:nvSpPr>
          <p:spPr>
            <a:xfrm>
              <a:off x="6826395" y="2603879"/>
              <a:ext cx="3034578" cy="232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5CBCCE7-C234-424A-9556-6197C9BAB86D}"/>
                </a:ext>
              </a:extLst>
            </p:cNvPr>
            <p:cNvSpPr/>
            <p:nvPr/>
          </p:nvSpPr>
          <p:spPr>
            <a:xfrm>
              <a:off x="4667564" y="5833651"/>
              <a:ext cx="933135" cy="4039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64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172EA5-57FA-4BAC-A4E9-0C2BEA23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98" y="160412"/>
            <a:ext cx="6067425" cy="34861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1B38C5-0D63-4155-A36E-1BD0CA169B72}"/>
              </a:ext>
            </a:extLst>
          </p:cNvPr>
          <p:cNvSpPr/>
          <p:nvPr/>
        </p:nvSpPr>
        <p:spPr>
          <a:xfrm>
            <a:off x="11454430" y="194559"/>
            <a:ext cx="804459" cy="2653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99C6460-D081-4127-972E-BDFDADBA7795}"/>
              </a:ext>
            </a:extLst>
          </p:cNvPr>
          <p:cNvSpPr/>
          <p:nvPr/>
        </p:nvSpPr>
        <p:spPr>
          <a:xfrm>
            <a:off x="0" y="459904"/>
            <a:ext cx="6526443" cy="2123659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767FB-7D33-4C9F-BE8F-75AB348CBF0A}"/>
              </a:ext>
            </a:extLst>
          </p:cNvPr>
          <p:cNvSpPr txBox="1"/>
          <p:nvPr/>
        </p:nvSpPr>
        <p:spPr>
          <a:xfrm>
            <a:off x="21726" y="534389"/>
            <a:ext cx="587617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290" dirty="0">
                <a:solidFill>
                  <a:schemeClr val="bg1"/>
                </a:solidFill>
                <a:latin typeface="+mj-ea"/>
              </a:rPr>
              <a:t>우측 상단 화면에 </a:t>
            </a:r>
            <a:r>
              <a:rPr lang="en-US" altLang="ko-KR" sz="4400" b="1" spc="-290" dirty="0" err="1">
                <a:solidFill>
                  <a:schemeClr val="bg1"/>
                </a:solidFill>
                <a:latin typeface="+mj-ea"/>
              </a:rPr>
              <a:t>navi</a:t>
            </a:r>
            <a:r>
              <a:rPr lang="ko-KR" altLang="en-US" sz="4400" b="1" spc="-290" dirty="0">
                <a:solidFill>
                  <a:schemeClr val="bg1"/>
                </a:solidFill>
                <a:latin typeface="+mj-ea"/>
              </a:rPr>
              <a:t>를 입력하면 </a:t>
            </a:r>
            <a:r>
              <a:rPr lang="en-US" altLang="ko-KR" sz="4400" b="1" spc="-290" dirty="0">
                <a:solidFill>
                  <a:schemeClr val="bg1"/>
                </a:solidFill>
                <a:latin typeface="+mj-ea"/>
              </a:rPr>
              <a:t>navigator view</a:t>
            </a:r>
            <a:r>
              <a:rPr lang="ko-KR" altLang="en-US" sz="4400" b="1" spc="-290" dirty="0">
                <a:solidFill>
                  <a:schemeClr val="bg1"/>
                </a:solidFill>
                <a:latin typeface="+mj-ea"/>
              </a:rPr>
              <a:t>가 나옵니다</a:t>
            </a:r>
            <a:endParaRPr lang="en-US" altLang="ko-KR" sz="44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C0724C-9B43-4BDF-A014-4427B4C8D4F4}"/>
              </a:ext>
            </a:extLst>
          </p:cNvPr>
          <p:cNvSpPr/>
          <p:nvPr/>
        </p:nvSpPr>
        <p:spPr>
          <a:xfrm>
            <a:off x="7601505" y="534389"/>
            <a:ext cx="1305289" cy="2334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71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99A975-6111-4FB4-8983-6F0F2D89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737"/>
            <a:ext cx="8915400" cy="29432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28CC15-56A6-4319-9211-EC7B6EB4FC2B}"/>
              </a:ext>
            </a:extLst>
          </p:cNvPr>
          <p:cNvGrpSpPr/>
          <p:nvPr/>
        </p:nvGrpSpPr>
        <p:grpSpPr>
          <a:xfrm>
            <a:off x="2003305" y="1294516"/>
            <a:ext cx="9180638" cy="2983469"/>
            <a:chOff x="5123674" y="1073109"/>
            <a:chExt cx="5921549" cy="17564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840870-10D4-4F1D-9FCF-99A3F8BD9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24" t="12588" r="1420" b="38106"/>
            <a:stretch/>
          </p:blipFill>
          <p:spPr>
            <a:xfrm>
              <a:off x="7275722" y="1148225"/>
              <a:ext cx="3769501" cy="1681316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6C52C6D-87DE-448B-9961-CCBFEC5CCFE4}"/>
                </a:ext>
              </a:extLst>
            </p:cNvPr>
            <p:cNvSpPr/>
            <p:nvPr/>
          </p:nvSpPr>
          <p:spPr>
            <a:xfrm rot="10800000">
              <a:off x="5123674" y="1073109"/>
              <a:ext cx="2143804" cy="118245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7EAA727-A4A7-46A6-A7DD-303B1AC04F3A}"/>
              </a:ext>
            </a:extLst>
          </p:cNvPr>
          <p:cNvSpPr txBox="1"/>
          <p:nvPr/>
        </p:nvSpPr>
        <p:spPr>
          <a:xfrm>
            <a:off x="585681" y="156653"/>
            <a:ext cx="1102063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90" dirty="0">
                <a:solidFill>
                  <a:srgbClr val="002060"/>
                </a:solidFill>
                <a:latin typeface="+mj-ea"/>
              </a:rPr>
              <a:t>Navigator</a:t>
            </a:r>
            <a:r>
              <a:rPr lang="ko-KR" altLang="en-US" sz="4000" b="1" spc="-290" dirty="0">
                <a:solidFill>
                  <a:srgbClr val="002060"/>
                </a:solidFill>
                <a:latin typeface="+mj-ea"/>
              </a:rPr>
              <a:t>를 </a:t>
            </a:r>
            <a:r>
              <a:rPr lang="en-US" altLang="ko-KR" sz="4000" b="1" spc="-290" dirty="0">
                <a:solidFill>
                  <a:srgbClr val="002060"/>
                </a:solidFill>
                <a:latin typeface="+mj-ea"/>
              </a:rPr>
              <a:t>Project Explorer</a:t>
            </a:r>
            <a:r>
              <a:rPr lang="ko-KR" altLang="en-US" sz="4000" b="1" spc="-290" dirty="0">
                <a:solidFill>
                  <a:srgbClr val="002060"/>
                </a:solidFill>
                <a:latin typeface="+mj-ea"/>
              </a:rPr>
              <a:t>로 옮겨주세요</a:t>
            </a:r>
            <a:endParaRPr lang="en-US" altLang="ko-KR" sz="4000" b="1" spc="-290" dirty="0">
              <a:solidFill>
                <a:srgbClr val="00206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8904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894F42-5969-4309-8DED-9AE4C7D2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51" y="1608461"/>
            <a:ext cx="7371038" cy="3396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770B9-6EE9-415A-8019-43F4C46D783E}"/>
              </a:ext>
            </a:extLst>
          </p:cNvPr>
          <p:cNvSpPr txBox="1"/>
          <p:nvPr/>
        </p:nvSpPr>
        <p:spPr>
          <a:xfrm>
            <a:off x="8598879" y="6300565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1184537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336B1746-A240-46B5-A39C-1CAA8D7D514B}"/>
              </a:ext>
            </a:extLst>
          </p:cNvPr>
          <p:cNvSpPr/>
          <p:nvPr/>
        </p:nvSpPr>
        <p:spPr>
          <a:xfrm>
            <a:off x="1" y="-1"/>
            <a:ext cx="9066446" cy="1549046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A2301-B36C-49F0-92FF-94F3C405A606}"/>
              </a:ext>
            </a:extLst>
          </p:cNvPr>
          <p:cNvSpPr txBox="1"/>
          <p:nvPr/>
        </p:nvSpPr>
        <p:spPr>
          <a:xfrm>
            <a:off x="-326128" y="191100"/>
            <a:ext cx="90656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SVN Repositories</a:t>
            </a:r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를 연결해보겠습니다 </a:t>
            </a:r>
          </a:p>
          <a:p>
            <a:pPr algn="ctr"/>
            <a:r>
              <a:rPr lang="en-US" altLang="ko-KR" sz="3200" b="1" spc="-290" dirty="0">
                <a:solidFill>
                  <a:schemeClr val="bg1"/>
                </a:solidFill>
                <a:latin typeface="+mj-ea"/>
              </a:rPr>
              <a:t>Help&gt; </a:t>
            </a:r>
            <a:r>
              <a:rPr lang="en-US" altLang="ko-KR" sz="3200" b="1" spc="-290" dirty="0" err="1">
                <a:solidFill>
                  <a:schemeClr val="bg1"/>
                </a:solidFill>
                <a:latin typeface="+mj-ea"/>
              </a:rPr>
              <a:t>Eclise</a:t>
            </a:r>
            <a:r>
              <a:rPr lang="en-US" altLang="ko-KR" sz="3200" b="1" spc="-290" dirty="0">
                <a:solidFill>
                  <a:schemeClr val="bg1"/>
                </a:solidFill>
                <a:latin typeface="+mj-ea"/>
              </a:rPr>
              <a:t> Marketplace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BC0494-99D8-4048-82AF-C18507B06601}"/>
              </a:ext>
            </a:extLst>
          </p:cNvPr>
          <p:cNvSpPr/>
          <p:nvPr/>
        </p:nvSpPr>
        <p:spPr>
          <a:xfrm>
            <a:off x="7147293" y="1823766"/>
            <a:ext cx="454094" cy="231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F882DF-F0FB-44DA-B9D0-D5833DA3BA6B}"/>
              </a:ext>
            </a:extLst>
          </p:cNvPr>
          <p:cNvSpPr/>
          <p:nvPr/>
        </p:nvSpPr>
        <p:spPr>
          <a:xfrm>
            <a:off x="7195485" y="4450575"/>
            <a:ext cx="2549339" cy="231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BCADBD-388D-42BE-9C37-072ED796D1FB}"/>
              </a:ext>
            </a:extLst>
          </p:cNvPr>
          <p:cNvSpPr/>
          <p:nvPr/>
        </p:nvSpPr>
        <p:spPr>
          <a:xfrm>
            <a:off x="2387251" y="1605177"/>
            <a:ext cx="7531546" cy="3706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1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CF18AA-2812-42D2-9E1F-0EA1324F9114}"/>
              </a:ext>
            </a:extLst>
          </p:cNvPr>
          <p:cNvSpPr txBox="1"/>
          <p:nvPr/>
        </p:nvSpPr>
        <p:spPr>
          <a:xfrm>
            <a:off x="8598879" y="6300565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F18F14-CDF4-44B7-BEB9-CA04DE0A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5" y="75391"/>
            <a:ext cx="3597845" cy="608921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A063EB-FC9A-4F41-A456-5CA487D40491}"/>
              </a:ext>
            </a:extLst>
          </p:cNvPr>
          <p:cNvSpPr/>
          <p:nvPr/>
        </p:nvSpPr>
        <p:spPr>
          <a:xfrm>
            <a:off x="166136" y="970797"/>
            <a:ext cx="957670" cy="229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B784A-0420-460E-9245-26808056CBE0}"/>
              </a:ext>
            </a:extLst>
          </p:cNvPr>
          <p:cNvSpPr/>
          <p:nvPr/>
        </p:nvSpPr>
        <p:spPr>
          <a:xfrm>
            <a:off x="2434770" y="2782668"/>
            <a:ext cx="120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272F86-017E-4CAE-8AC6-6349E09FF906}"/>
              </a:ext>
            </a:extLst>
          </p:cNvPr>
          <p:cNvSpPr/>
          <p:nvPr/>
        </p:nvSpPr>
        <p:spPr>
          <a:xfrm>
            <a:off x="862987" y="1006211"/>
            <a:ext cx="143377" cy="126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C93E0E-78DA-4615-8983-92D7A3832833}"/>
              </a:ext>
            </a:extLst>
          </p:cNvPr>
          <p:cNvSpPr/>
          <p:nvPr/>
        </p:nvSpPr>
        <p:spPr>
          <a:xfrm>
            <a:off x="3197784" y="3339616"/>
            <a:ext cx="320213" cy="178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88DEA-94EC-479E-B99F-9A9168B7B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380" y="412906"/>
            <a:ext cx="3051115" cy="5200214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9347A8-9F83-412B-8F1F-9716C854C37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17997" y="2418892"/>
            <a:ext cx="3277632" cy="10101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A775BA-1377-4772-9285-7C178E199BEF}"/>
              </a:ext>
            </a:extLst>
          </p:cNvPr>
          <p:cNvSpPr/>
          <p:nvPr/>
        </p:nvSpPr>
        <p:spPr>
          <a:xfrm>
            <a:off x="166133" y="83021"/>
            <a:ext cx="3619597" cy="6081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9BE229-027C-49BC-9F0A-E42866C451C9}"/>
              </a:ext>
            </a:extLst>
          </p:cNvPr>
          <p:cNvSpPr/>
          <p:nvPr/>
        </p:nvSpPr>
        <p:spPr>
          <a:xfrm>
            <a:off x="6817379" y="418724"/>
            <a:ext cx="3051115" cy="5194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F70BB7-3D9A-4822-9853-0460F29B9653}"/>
              </a:ext>
            </a:extLst>
          </p:cNvPr>
          <p:cNvSpPr/>
          <p:nvPr/>
        </p:nvSpPr>
        <p:spPr>
          <a:xfrm>
            <a:off x="704562" y="292072"/>
            <a:ext cx="13736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20135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CF18AA-2812-42D2-9E1F-0EA1324F9114}"/>
              </a:ext>
            </a:extLst>
          </p:cNvPr>
          <p:cNvSpPr txBox="1"/>
          <p:nvPr/>
        </p:nvSpPr>
        <p:spPr>
          <a:xfrm>
            <a:off x="8598879" y="6300565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1A7D1A-A21E-4782-9BFF-8F47919E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79" y="48861"/>
            <a:ext cx="3492503" cy="5933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33B392-62B5-40C9-B6A2-F83B6F763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955" y="0"/>
            <a:ext cx="3531957" cy="59819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4DC20A-E319-4617-BDD2-E738B8A2C82A}"/>
              </a:ext>
            </a:extLst>
          </p:cNvPr>
          <p:cNvSpPr/>
          <p:nvPr/>
        </p:nvSpPr>
        <p:spPr>
          <a:xfrm>
            <a:off x="377484" y="0"/>
            <a:ext cx="3531957" cy="59819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BF91F0-D7C2-4723-9377-83ACBD0401B6}"/>
              </a:ext>
            </a:extLst>
          </p:cNvPr>
          <p:cNvSpPr/>
          <p:nvPr/>
        </p:nvSpPr>
        <p:spPr>
          <a:xfrm>
            <a:off x="4031955" y="0"/>
            <a:ext cx="3531957" cy="59819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7E99E6-C82D-4B51-8170-36FE26CE5D9D}"/>
              </a:ext>
            </a:extLst>
          </p:cNvPr>
          <p:cNvSpPr/>
          <p:nvPr/>
        </p:nvSpPr>
        <p:spPr>
          <a:xfrm>
            <a:off x="1860090" y="5716447"/>
            <a:ext cx="617864" cy="142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F8609E-0451-42B4-9E49-05AF17AE7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467" y="0"/>
            <a:ext cx="4478614" cy="557714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F1352F-B051-45B6-801A-D89F046CAEAF}"/>
              </a:ext>
            </a:extLst>
          </p:cNvPr>
          <p:cNvSpPr/>
          <p:nvPr/>
        </p:nvSpPr>
        <p:spPr>
          <a:xfrm>
            <a:off x="7641467" y="9338"/>
            <a:ext cx="4478614" cy="55771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1036C2-3E0D-4A65-B23F-43B6F0973B76}"/>
              </a:ext>
            </a:extLst>
          </p:cNvPr>
          <p:cNvSpPr/>
          <p:nvPr/>
        </p:nvSpPr>
        <p:spPr>
          <a:xfrm>
            <a:off x="10100086" y="4619401"/>
            <a:ext cx="1714430" cy="12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76EFEA-2262-4DF0-9840-A55998775C85}"/>
              </a:ext>
            </a:extLst>
          </p:cNvPr>
          <p:cNvSpPr/>
          <p:nvPr/>
        </p:nvSpPr>
        <p:spPr>
          <a:xfrm>
            <a:off x="10901640" y="5376034"/>
            <a:ext cx="594671" cy="12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C02F87-CA1A-4A39-AA08-462B9DA26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749" y="1596019"/>
            <a:ext cx="4886325" cy="19907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449BC1-760C-471E-8C7A-2804F1AE339F}"/>
              </a:ext>
            </a:extLst>
          </p:cNvPr>
          <p:cNvCxnSpPr>
            <a:cxnSpLocks/>
          </p:cNvCxnSpPr>
          <p:nvPr/>
        </p:nvCxnSpPr>
        <p:spPr>
          <a:xfrm flipH="1" flipV="1">
            <a:off x="9737313" y="3511017"/>
            <a:ext cx="1219988" cy="1865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EC224F-B1A9-4034-B695-1874FC52D16F}"/>
              </a:ext>
            </a:extLst>
          </p:cNvPr>
          <p:cNvSpPr/>
          <p:nvPr/>
        </p:nvSpPr>
        <p:spPr>
          <a:xfrm>
            <a:off x="5120749" y="1596019"/>
            <a:ext cx="4886324" cy="1990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B08110-52EC-4403-A5E8-6A288C8360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99"/>
          <a:stretch/>
        </p:blipFill>
        <p:spPr>
          <a:xfrm>
            <a:off x="1088884" y="1838906"/>
            <a:ext cx="5021021" cy="150495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B370D19-A0A1-4D27-8416-FFC98975E684}"/>
              </a:ext>
            </a:extLst>
          </p:cNvPr>
          <p:cNvCxnSpPr>
            <a:cxnSpLocks/>
          </p:cNvCxnSpPr>
          <p:nvPr/>
        </p:nvCxnSpPr>
        <p:spPr>
          <a:xfrm flipH="1">
            <a:off x="4170522" y="2591381"/>
            <a:ext cx="3052902" cy="4240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3C5A6C-D336-4194-96AD-6F69B41AE04B}"/>
              </a:ext>
            </a:extLst>
          </p:cNvPr>
          <p:cNvSpPr/>
          <p:nvPr/>
        </p:nvSpPr>
        <p:spPr>
          <a:xfrm>
            <a:off x="3297057" y="3015426"/>
            <a:ext cx="873464" cy="182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4D4651-616E-4F52-85D0-E9D9FA71579F}"/>
              </a:ext>
            </a:extLst>
          </p:cNvPr>
          <p:cNvSpPr/>
          <p:nvPr/>
        </p:nvSpPr>
        <p:spPr>
          <a:xfrm>
            <a:off x="1088882" y="1829709"/>
            <a:ext cx="5007117" cy="1514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10F5B9-F5B1-4F04-9E6B-0E6DF1D297D7}"/>
              </a:ext>
            </a:extLst>
          </p:cNvPr>
          <p:cNvSpPr/>
          <p:nvPr/>
        </p:nvSpPr>
        <p:spPr>
          <a:xfrm>
            <a:off x="2146803" y="2782669"/>
            <a:ext cx="120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F2B16E-38BB-4F78-94BF-B04CEEC662DB}"/>
              </a:ext>
            </a:extLst>
          </p:cNvPr>
          <p:cNvSpPr/>
          <p:nvPr/>
        </p:nvSpPr>
        <p:spPr>
          <a:xfrm>
            <a:off x="1629158" y="5070116"/>
            <a:ext cx="120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B7B8ED-700B-4E8B-BFA1-22A078082768}"/>
              </a:ext>
            </a:extLst>
          </p:cNvPr>
          <p:cNvSpPr/>
          <p:nvPr/>
        </p:nvSpPr>
        <p:spPr>
          <a:xfrm>
            <a:off x="9659758" y="4766783"/>
            <a:ext cx="120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77235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CF18AA-2812-42D2-9E1F-0EA1324F9114}"/>
              </a:ext>
            </a:extLst>
          </p:cNvPr>
          <p:cNvSpPr txBox="1"/>
          <p:nvPr/>
        </p:nvSpPr>
        <p:spPr>
          <a:xfrm>
            <a:off x="8598879" y="6300565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45D3E0-FB28-442D-B8EB-93818025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23837"/>
            <a:ext cx="9401175" cy="45815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66CED1-3CB3-45C5-B3CF-7FD965682DFA}"/>
              </a:ext>
            </a:extLst>
          </p:cNvPr>
          <p:cNvSpPr/>
          <p:nvPr/>
        </p:nvSpPr>
        <p:spPr>
          <a:xfrm>
            <a:off x="5561878" y="2636085"/>
            <a:ext cx="120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65D323-F848-4B37-84C5-3771B5019551}"/>
              </a:ext>
            </a:extLst>
          </p:cNvPr>
          <p:cNvSpPr/>
          <p:nvPr/>
        </p:nvSpPr>
        <p:spPr>
          <a:xfrm>
            <a:off x="6768324" y="2902845"/>
            <a:ext cx="819101" cy="182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DEC694-F098-43FB-867D-295898E87D79}"/>
              </a:ext>
            </a:extLst>
          </p:cNvPr>
          <p:cNvSpPr/>
          <p:nvPr/>
        </p:nvSpPr>
        <p:spPr>
          <a:xfrm>
            <a:off x="1395411" y="223837"/>
            <a:ext cx="9401176" cy="370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029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CF18AA-2812-42D2-9E1F-0EA1324F9114}"/>
              </a:ext>
            </a:extLst>
          </p:cNvPr>
          <p:cNvSpPr txBox="1"/>
          <p:nvPr/>
        </p:nvSpPr>
        <p:spPr>
          <a:xfrm>
            <a:off x="8598879" y="6300565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9F1C76-7F31-43D4-8193-983B0151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32962"/>
            <a:ext cx="9563100" cy="2971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9D8C096-2A04-48B9-82F9-D9C361484A0C}"/>
              </a:ext>
            </a:extLst>
          </p:cNvPr>
          <p:cNvSpPr/>
          <p:nvPr/>
        </p:nvSpPr>
        <p:spPr>
          <a:xfrm>
            <a:off x="1314449" y="232963"/>
            <a:ext cx="9563099" cy="2971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160B8C-5B98-4D43-89AA-2F17E4D3591D}"/>
              </a:ext>
            </a:extLst>
          </p:cNvPr>
          <p:cNvSpPr/>
          <p:nvPr/>
        </p:nvSpPr>
        <p:spPr>
          <a:xfrm>
            <a:off x="4433414" y="1063726"/>
            <a:ext cx="5694787" cy="17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51EE3-11B2-4261-9607-BC89B84F93FE}"/>
              </a:ext>
            </a:extLst>
          </p:cNvPr>
          <p:cNvSpPr/>
          <p:nvPr/>
        </p:nvSpPr>
        <p:spPr>
          <a:xfrm>
            <a:off x="6867525" y="3204762"/>
            <a:ext cx="49339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 err="1"/>
              <a:t>svn</a:t>
            </a:r>
            <a:r>
              <a:rPr lang="en-US" altLang="ko-KR" sz="5000" b="1" dirty="0"/>
              <a:t> repositories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2B32872-43C6-4F88-B726-D9F4B08C6B01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7280808" y="1242467"/>
            <a:ext cx="2053692" cy="1962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5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D770B9-6EE9-415A-8019-43F4C46D783E}"/>
              </a:ext>
            </a:extLst>
          </p:cNvPr>
          <p:cNvSpPr txBox="1"/>
          <p:nvPr/>
        </p:nvSpPr>
        <p:spPr>
          <a:xfrm>
            <a:off x="8598879" y="6172663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336B1746-A240-46B5-A39C-1CAA8D7D514B}"/>
              </a:ext>
            </a:extLst>
          </p:cNvPr>
          <p:cNvSpPr/>
          <p:nvPr/>
        </p:nvSpPr>
        <p:spPr>
          <a:xfrm>
            <a:off x="1" y="-1"/>
            <a:ext cx="9066446" cy="1549046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A2301-B36C-49F0-92FF-94F3C405A606}"/>
              </a:ext>
            </a:extLst>
          </p:cNvPr>
          <p:cNvSpPr txBox="1"/>
          <p:nvPr/>
        </p:nvSpPr>
        <p:spPr>
          <a:xfrm>
            <a:off x="-326128" y="191100"/>
            <a:ext cx="90656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SVN Repositories</a:t>
            </a:r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를 연결해보겠습니다 </a:t>
            </a:r>
          </a:p>
          <a:p>
            <a:pPr algn="ctr"/>
            <a:r>
              <a:rPr lang="ko-KR" altLang="en-US" sz="3200" b="1" spc="-290" dirty="0">
                <a:solidFill>
                  <a:schemeClr val="bg1"/>
                </a:solidFill>
                <a:latin typeface="+mj-ea"/>
              </a:rPr>
              <a:t>마우스 오른쪽 클릭</a:t>
            </a:r>
            <a:r>
              <a:rPr lang="en-US" altLang="ko-KR" sz="3200" b="1" spc="-290" dirty="0">
                <a:solidFill>
                  <a:schemeClr val="bg1"/>
                </a:solidFill>
                <a:latin typeface="+mj-ea"/>
              </a:rPr>
              <a:t>&gt; New&gt; Repository Location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98A858-A7AB-465E-85FF-91268290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86" y="1819275"/>
            <a:ext cx="7181850" cy="1609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340A65-3037-4DBA-B4D5-60A23CE344E1}"/>
              </a:ext>
            </a:extLst>
          </p:cNvPr>
          <p:cNvSpPr/>
          <p:nvPr/>
        </p:nvSpPr>
        <p:spPr>
          <a:xfrm>
            <a:off x="2572986" y="1811509"/>
            <a:ext cx="7181850" cy="1609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6281A6-0097-4AC1-A5D9-AAD1A7C0BC52}"/>
              </a:ext>
            </a:extLst>
          </p:cNvPr>
          <p:cNvSpPr/>
          <p:nvPr/>
        </p:nvSpPr>
        <p:spPr>
          <a:xfrm>
            <a:off x="5167681" y="2537432"/>
            <a:ext cx="4351357" cy="247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34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E6493C-08E5-470B-B75C-D9733F5C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449" y="626416"/>
            <a:ext cx="3667125" cy="1743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0C5F4D-E0BD-4588-8B63-6403FBEB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7" y="161069"/>
            <a:ext cx="4867275" cy="3714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1184537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8598879" y="6172663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259359-ABB7-46FC-B758-586CAB8C3B94}"/>
              </a:ext>
            </a:extLst>
          </p:cNvPr>
          <p:cNvSpPr/>
          <p:nvPr/>
        </p:nvSpPr>
        <p:spPr>
          <a:xfrm>
            <a:off x="387595" y="1318792"/>
            <a:ext cx="4845124" cy="35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6959A4-6DFC-4801-9392-887CA6967E11}"/>
              </a:ext>
            </a:extLst>
          </p:cNvPr>
          <p:cNvSpPr/>
          <p:nvPr/>
        </p:nvSpPr>
        <p:spPr>
          <a:xfrm>
            <a:off x="9061420" y="1995566"/>
            <a:ext cx="896182" cy="23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7F6C0-A556-4F02-9A2D-B37FF2B9EDC3}"/>
              </a:ext>
            </a:extLst>
          </p:cNvPr>
          <p:cNvSpPr/>
          <p:nvPr/>
        </p:nvSpPr>
        <p:spPr>
          <a:xfrm>
            <a:off x="8748978" y="2229832"/>
            <a:ext cx="120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117333-45E3-4590-8CC0-6CDE5B0972F7}"/>
              </a:ext>
            </a:extLst>
          </p:cNvPr>
          <p:cNvSpPr/>
          <p:nvPr/>
        </p:nvSpPr>
        <p:spPr>
          <a:xfrm>
            <a:off x="963593" y="189947"/>
            <a:ext cx="6289262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 b="1" dirty="0"/>
              <a:t>svn://hanqnas2.ipdisk.co.kr/hanq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BC7598-8A22-4A39-A2F3-A76A5A3CB1CA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V="1">
            <a:off x="2810157" y="743945"/>
            <a:ext cx="1298067" cy="574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7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46697F-6DFD-4362-BA7B-493B98059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912" y="429105"/>
            <a:ext cx="6209638" cy="233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09686A-01EA-42E2-B70E-D69292EE9BAA}"/>
              </a:ext>
            </a:extLst>
          </p:cNvPr>
          <p:cNvSpPr/>
          <p:nvPr/>
        </p:nvSpPr>
        <p:spPr>
          <a:xfrm>
            <a:off x="4351282" y="1844617"/>
            <a:ext cx="1744718" cy="493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44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854915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141894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8598879" y="6172663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253FE-108C-46A4-AFF7-D6373C91F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" y="607586"/>
            <a:ext cx="12192000" cy="399910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BA7C8E05-C89A-4C2E-B52D-FB771AC0F2D5}"/>
              </a:ext>
            </a:extLst>
          </p:cNvPr>
          <p:cNvSpPr/>
          <p:nvPr/>
        </p:nvSpPr>
        <p:spPr>
          <a:xfrm rot="10800000">
            <a:off x="5948624" y="902927"/>
            <a:ext cx="6242614" cy="1197476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E92B0-DCBA-40B6-B9A9-6C426F446C7C}"/>
              </a:ext>
            </a:extLst>
          </p:cNvPr>
          <p:cNvSpPr txBox="1"/>
          <p:nvPr/>
        </p:nvSpPr>
        <p:spPr>
          <a:xfrm>
            <a:off x="6571621" y="1119145"/>
            <a:ext cx="536840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SVN</a:t>
            </a:r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이 연결되었습니다</a:t>
            </a:r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350BBB-C46D-4957-9EF1-1D9D87412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05" y="0"/>
            <a:ext cx="5965890" cy="590682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E18F02-A4CA-43C0-8BFF-DDE508403DB4}"/>
              </a:ext>
            </a:extLst>
          </p:cNvPr>
          <p:cNvSpPr/>
          <p:nvPr/>
        </p:nvSpPr>
        <p:spPr>
          <a:xfrm>
            <a:off x="64574" y="950657"/>
            <a:ext cx="2457910" cy="3398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343A2C5-96AD-4E92-88E9-A549A4DFB360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2522484" y="295341"/>
            <a:ext cx="1186521" cy="82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9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1184537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8598879" y="6172663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00A02102-DE18-492E-8CF6-0247A6C12878}"/>
              </a:ext>
            </a:extLst>
          </p:cNvPr>
          <p:cNvSpPr/>
          <p:nvPr/>
        </p:nvSpPr>
        <p:spPr>
          <a:xfrm>
            <a:off x="-1" y="1770169"/>
            <a:ext cx="8598880" cy="1407828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94B086-51BD-4B5F-B219-7BF6E1E9BD4B}"/>
              </a:ext>
            </a:extLst>
          </p:cNvPr>
          <p:cNvSpPr txBox="1"/>
          <p:nvPr/>
        </p:nvSpPr>
        <p:spPr>
          <a:xfrm>
            <a:off x="216442" y="1946890"/>
            <a:ext cx="6933536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700" b="1" spc="-290" dirty="0" err="1">
                <a:solidFill>
                  <a:schemeClr val="bg1"/>
                </a:solidFill>
                <a:latin typeface="+mj-ea"/>
              </a:rPr>
              <a:t>springFirst</a:t>
            </a:r>
            <a:r>
              <a:rPr lang="ko-KR" altLang="en-US" sz="3700" b="1" spc="-290" dirty="0">
                <a:solidFill>
                  <a:schemeClr val="bg1"/>
                </a:solidFill>
                <a:latin typeface="+mj-ea"/>
              </a:rPr>
              <a:t>를 오른쪽 클릭 후 </a:t>
            </a:r>
            <a:endParaRPr lang="en-US" altLang="ko-KR" sz="3700" b="1" spc="-29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ko-KR" sz="3700" b="1" spc="-290" dirty="0">
                <a:solidFill>
                  <a:schemeClr val="bg1"/>
                </a:solidFill>
                <a:latin typeface="+mj-ea"/>
              </a:rPr>
              <a:t>Check Out</a:t>
            </a:r>
            <a:r>
              <a:rPr lang="ko-KR" altLang="en-US" sz="3700" b="1" spc="-290" dirty="0">
                <a:solidFill>
                  <a:schemeClr val="bg1"/>
                </a:solidFill>
                <a:latin typeface="+mj-ea"/>
              </a:rPr>
              <a:t>을 클릭해주세요</a:t>
            </a:r>
            <a:endParaRPr lang="en-US" altLang="ko-KR" sz="37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727031-D42B-4B72-8186-D0F9C0E76829}"/>
              </a:ext>
            </a:extLst>
          </p:cNvPr>
          <p:cNvSpPr/>
          <p:nvPr/>
        </p:nvSpPr>
        <p:spPr>
          <a:xfrm>
            <a:off x="4666593" y="937208"/>
            <a:ext cx="1019504" cy="247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7F403-3307-46B7-B0C0-F4156979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32" y="12677"/>
            <a:ext cx="5921452" cy="15770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13779F-2263-4297-82F6-856DB28872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10" t="2018" r="6463" b="4043"/>
          <a:stretch/>
        </p:blipFill>
        <p:spPr>
          <a:xfrm>
            <a:off x="8809303" y="3451"/>
            <a:ext cx="2804170" cy="467030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A6CCDB-6217-4070-BDD0-6CC6B31800E7}"/>
              </a:ext>
            </a:extLst>
          </p:cNvPr>
          <p:cNvSpPr/>
          <p:nvPr/>
        </p:nvSpPr>
        <p:spPr>
          <a:xfrm>
            <a:off x="8809303" y="1503818"/>
            <a:ext cx="2804170" cy="2748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3FE98-66EB-4A4A-AF9E-02DD98DB3409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4664012" y="1393248"/>
            <a:ext cx="4145291" cy="247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80EDCC-E2B7-4C0B-B43A-DA45B1EB044C}"/>
              </a:ext>
            </a:extLst>
          </p:cNvPr>
          <p:cNvSpPr/>
          <p:nvPr/>
        </p:nvSpPr>
        <p:spPr>
          <a:xfrm>
            <a:off x="3200399" y="1238490"/>
            <a:ext cx="1463613" cy="3095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2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E4CCAE-00EA-4096-BF74-DDEE4244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9062"/>
            <a:ext cx="4876800" cy="4810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E3B6C7-6612-45ED-83FF-ACD643CA8508}"/>
              </a:ext>
            </a:extLst>
          </p:cNvPr>
          <p:cNvSpPr/>
          <p:nvPr/>
        </p:nvSpPr>
        <p:spPr>
          <a:xfrm>
            <a:off x="6543675" y="4496040"/>
            <a:ext cx="1000126" cy="309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22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F63DC9-2612-4ECF-893E-92C2D809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74" y="1344912"/>
            <a:ext cx="5443995" cy="11826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1184537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8598879" y="6172663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81D8B-517E-4B76-B513-2EC9E5029761}"/>
              </a:ext>
            </a:extLst>
          </p:cNvPr>
          <p:cNvSpPr txBox="1"/>
          <p:nvPr/>
        </p:nvSpPr>
        <p:spPr>
          <a:xfrm>
            <a:off x="-926359" y="102861"/>
            <a:ext cx="14044717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spc="-290" dirty="0">
                <a:solidFill>
                  <a:srgbClr val="002060"/>
                </a:solidFill>
                <a:latin typeface="+mj-ea"/>
              </a:rPr>
              <a:t>Check Out</a:t>
            </a:r>
            <a:r>
              <a:rPr lang="ko-KR" altLang="en-US" sz="3500" b="1" spc="-290" dirty="0">
                <a:solidFill>
                  <a:srgbClr val="002060"/>
                </a:solidFill>
                <a:latin typeface="+mj-ea"/>
              </a:rPr>
              <a:t>이 끝나면 </a:t>
            </a:r>
            <a:r>
              <a:rPr lang="en-US" altLang="ko-KR" sz="3500" b="1" spc="-290" dirty="0">
                <a:solidFill>
                  <a:srgbClr val="002060"/>
                </a:solidFill>
                <a:latin typeface="+mj-ea"/>
              </a:rPr>
              <a:t>Navigator</a:t>
            </a:r>
            <a:r>
              <a:rPr lang="ko-KR" altLang="en-US" sz="3500" b="1" spc="-290" dirty="0">
                <a:solidFill>
                  <a:srgbClr val="002060"/>
                </a:solidFill>
                <a:latin typeface="+mj-ea"/>
              </a:rPr>
              <a:t>에 </a:t>
            </a:r>
            <a:r>
              <a:rPr lang="en-US" altLang="ko-KR" sz="3500" b="1" spc="-290" dirty="0" err="1">
                <a:solidFill>
                  <a:srgbClr val="002060"/>
                </a:solidFill>
                <a:latin typeface="+mj-ea"/>
              </a:rPr>
              <a:t>springFirst</a:t>
            </a:r>
            <a:r>
              <a:rPr lang="ko-KR" altLang="en-US" sz="3500" b="1" spc="-290" dirty="0">
                <a:solidFill>
                  <a:srgbClr val="002060"/>
                </a:solidFill>
                <a:latin typeface="+mj-ea"/>
              </a:rPr>
              <a:t>폴더가 생성됩니다</a:t>
            </a:r>
            <a:r>
              <a:rPr lang="en-US" altLang="ko-KR" sz="3500" b="1" spc="-290" dirty="0">
                <a:solidFill>
                  <a:srgbClr val="002060"/>
                </a:solidFill>
                <a:latin typeface="+mj-ea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1F4C94-7EBB-4500-B53C-F4240A705F94}"/>
              </a:ext>
            </a:extLst>
          </p:cNvPr>
          <p:cNvSpPr/>
          <p:nvPr/>
        </p:nvSpPr>
        <p:spPr>
          <a:xfrm>
            <a:off x="6291213" y="1794322"/>
            <a:ext cx="4877275" cy="4726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DE4DBB9-5D2F-4BCE-8959-5CC7614F99A0}"/>
              </a:ext>
            </a:extLst>
          </p:cNvPr>
          <p:cNvGrpSpPr/>
          <p:nvPr/>
        </p:nvGrpSpPr>
        <p:grpSpPr>
          <a:xfrm>
            <a:off x="595431" y="1121819"/>
            <a:ext cx="5622848" cy="2376430"/>
            <a:chOff x="892989" y="1780647"/>
            <a:chExt cx="5846541" cy="2470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EC2E46-234F-4973-921F-68CB1991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89" y="1780647"/>
              <a:ext cx="5147144" cy="247097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F264881F-BCA8-4A72-BFF5-0A8835B4C219}"/>
                </a:ext>
              </a:extLst>
            </p:cNvPr>
            <p:cNvSpPr/>
            <p:nvPr/>
          </p:nvSpPr>
          <p:spPr>
            <a:xfrm>
              <a:off x="6040133" y="2401276"/>
              <a:ext cx="699397" cy="122971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1139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09EE3C-5D44-43DC-96F8-01C22522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0"/>
            <a:ext cx="6481763" cy="40273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DBEE63-7F3E-43F4-A527-F6ABCF2180A4}"/>
              </a:ext>
            </a:extLst>
          </p:cNvPr>
          <p:cNvSpPr/>
          <p:nvPr/>
        </p:nvSpPr>
        <p:spPr>
          <a:xfrm>
            <a:off x="138113" y="317947"/>
            <a:ext cx="1995488" cy="28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B92686-342F-4C6F-B062-61B29D08C721}"/>
              </a:ext>
            </a:extLst>
          </p:cNvPr>
          <p:cNvSpPr/>
          <p:nvPr/>
        </p:nvSpPr>
        <p:spPr>
          <a:xfrm>
            <a:off x="1585913" y="3604072"/>
            <a:ext cx="2690812" cy="28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A2C96-3114-41D6-AD9C-F8DA3ABA145D}"/>
              </a:ext>
            </a:extLst>
          </p:cNvPr>
          <p:cNvSpPr/>
          <p:nvPr/>
        </p:nvSpPr>
        <p:spPr>
          <a:xfrm>
            <a:off x="4276725" y="3604072"/>
            <a:ext cx="2343150" cy="28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43536-2ED2-475F-91A5-B1F2BABD4BE2}"/>
              </a:ext>
            </a:extLst>
          </p:cNvPr>
          <p:cNvSpPr txBox="1"/>
          <p:nvPr/>
        </p:nvSpPr>
        <p:spPr>
          <a:xfrm>
            <a:off x="-1" y="1155660"/>
            <a:ext cx="12192001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pc="-290" dirty="0">
                <a:solidFill>
                  <a:srgbClr val="002060"/>
                </a:solidFill>
                <a:latin typeface="+mj-ea"/>
              </a:rPr>
              <a:t>프로젝트 오른쪽 마우스 클릭 </a:t>
            </a:r>
            <a:r>
              <a:rPr lang="en-US" altLang="ko-KR" sz="3500" b="1" spc="-290" dirty="0">
                <a:solidFill>
                  <a:srgbClr val="002060"/>
                </a:solidFill>
                <a:latin typeface="+mj-ea"/>
              </a:rPr>
              <a:t>&gt; Team &gt; Disconnect..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1E684-6CB9-48B8-B589-388C22A526A8}"/>
              </a:ext>
            </a:extLst>
          </p:cNvPr>
          <p:cNvSpPr txBox="1"/>
          <p:nvPr/>
        </p:nvSpPr>
        <p:spPr>
          <a:xfrm>
            <a:off x="5586868" y="0"/>
            <a:ext cx="64701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spc="-290" dirty="0">
                <a:solidFill>
                  <a:srgbClr val="002060"/>
                </a:solidFill>
                <a:latin typeface="+mj-ea"/>
                <a:ea typeface="+mj-ea"/>
              </a:rPr>
              <a:t>해당 </a:t>
            </a:r>
            <a:r>
              <a:rPr lang="en-US" altLang="ko-KR" sz="3600" b="1" spc="-290" dirty="0">
                <a:solidFill>
                  <a:srgbClr val="FF0000"/>
                </a:solidFill>
                <a:latin typeface="+mj-ea"/>
                <a:ea typeface="+mj-ea"/>
              </a:rPr>
              <a:t>NAS </a:t>
            </a:r>
            <a:r>
              <a:rPr lang="ko-KR" altLang="en-US" sz="3600" b="1" spc="-290" dirty="0">
                <a:solidFill>
                  <a:srgbClr val="FF0000"/>
                </a:solidFill>
                <a:latin typeface="+mj-ea"/>
                <a:ea typeface="+mj-ea"/>
              </a:rPr>
              <a:t>서버 연결을 끊는 방법</a:t>
            </a:r>
            <a:endParaRPr lang="en-US" altLang="ko-KR" sz="3600" spc="-29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588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1184537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8598879" y="6172663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63751-3845-4CF5-96D3-0854B9DBAFA1}"/>
              </a:ext>
            </a:extLst>
          </p:cNvPr>
          <p:cNvSpPr txBox="1"/>
          <p:nvPr/>
        </p:nvSpPr>
        <p:spPr>
          <a:xfrm>
            <a:off x="5586868" y="90103"/>
            <a:ext cx="64701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spc="-290" dirty="0">
                <a:solidFill>
                  <a:srgbClr val="002060"/>
                </a:solidFill>
                <a:latin typeface="+mj-ea"/>
                <a:ea typeface="+mj-ea"/>
              </a:rPr>
              <a:t>해당 </a:t>
            </a:r>
            <a:r>
              <a:rPr lang="en-US" altLang="ko-KR" sz="3600" b="1" spc="-290" dirty="0" err="1">
                <a:solidFill>
                  <a:srgbClr val="FF0000"/>
                </a:solidFill>
                <a:latin typeface="+mj-ea"/>
                <a:ea typeface="+mj-ea"/>
              </a:rPr>
              <a:t>Nas</a:t>
            </a:r>
            <a:r>
              <a:rPr lang="en-US" altLang="ko-KR" sz="3600" b="1" spc="-29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600" b="1" spc="-290" dirty="0">
                <a:solidFill>
                  <a:srgbClr val="FF0000"/>
                </a:solidFill>
                <a:latin typeface="+mj-ea"/>
                <a:ea typeface="+mj-ea"/>
              </a:rPr>
              <a:t>서버 연결을 끊는 방법</a:t>
            </a:r>
            <a:endParaRPr lang="en-US" altLang="ko-KR" sz="3600" spc="-29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B4AD98F-C0FA-4A3D-A197-EC9F138D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0" y="1258534"/>
            <a:ext cx="7619047" cy="269206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FDD0A2-4D63-424C-807C-5F9BC143E2D3}"/>
              </a:ext>
            </a:extLst>
          </p:cNvPr>
          <p:cNvSpPr/>
          <p:nvPr/>
        </p:nvSpPr>
        <p:spPr>
          <a:xfrm>
            <a:off x="830139" y="2504164"/>
            <a:ext cx="5794629" cy="335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7D4AD4-3F57-4DE3-A902-A431D5353E8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727454" y="2839610"/>
            <a:ext cx="1688625" cy="662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7EADB6-56FD-46DE-B72E-FE37011E3EA0}"/>
              </a:ext>
            </a:extLst>
          </p:cNvPr>
          <p:cNvSpPr/>
          <p:nvPr/>
        </p:nvSpPr>
        <p:spPr>
          <a:xfrm>
            <a:off x="5552713" y="3364178"/>
            <a:ext cx="1303284" cy="311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1B812C4-CFB4-49E6-9A50-346B05B6C2DC}"/>
              </a:ext>
            </a:extLst>
          </p:cNvPr>
          <p:cNvSpPr/>
          <p:nvPr/>
        </p:nvSpPr>
        <p:spPr>
          <a:xfrm rot="10800000">
            <a:off x="2605804" y="1040278"/>
            <a:ext cx="9585434" cy="1420027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EB3A4-FB37-41FC-8FCA-9A1BD9D9CF7C}"/>
              </a:ext>
            </a:extLst>
          </p:cNvPr>
          <p:cNvSpPr txBox="1"/>
          <p:nvPr/>
        </p:nvSpPr>
        <p:spPr>
          <a:xfrm>
            <a:off x="3141832" y="1092829"/>
            <a:ext cx="89144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Confirm Disconnect from SVN </a:t>
            </a:r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창이 뜨면 </a:t>
            </a:r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  <a:p>
            <a:pPr algn="r"/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체크하고 </a:t>
            </a:r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YES</a:t>
            </a:r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를 클릭해주세요</a:t>
            </a:r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2242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1184537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8598879" y="6172663"/>
            <a:ext cx="359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SVN Repositories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환경설정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63751-3845-4CF5-96D3-0854B9DBAFA1}"/>
              </a:ext>
            </a:extLst>
          </p:cNvPr>
          <p:cNvSpPr txBox="1"/>
          <p:nvPr/>
        </p:nvSpPr>
        <p:spPr>
          <a:xfrm>
            <a:off x="5586868" y="90103"/>
            <a:ext cx="64701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spc="-290" dirty="0">
                <a:solidFill>
                  <a:srgbClr val="002060"/>
                </a:solidFill>
                <a:latin typeface="+mj-ea"/>
                <a:ea typeface="+mj-ea"/>
              </a:rPr>
              <a:t>해당 </a:t>
            </a:r>
            <a:r>
              <a:rPr lang="en-US" altLang="ko-KR" sz="3600" b="1" spc="-290" dirty="0" err="1">
                <a:solidFill>
                  <a:srgbClr val="FF0000"/>
                </a:solidFill>
                <a:latin typeface="+mj-ea"/>
                <a:ea typeface="+mj-ea"/>
              </a:rPr>
              <a:t>Nas</a:t>
            </a:r>
            <a:r>
              <a:rPr lang="en-US" altLang="ko-KR" sz="3600" b="1" spc="-29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600" b="1" spc="-290" dirty="0">
                <a:solidFill>
                  <a:srgbClr val="FF0000"/>
                </a:solidFill>
                <a:latin typeface="+mj-ea"/>
                <a:ea typeface="+mj-ea"/>
              </a:rPr>
              <a:t>서버 연결을 끊는 방법</a:t>
            </a:r>
            <a:endParaRPr lang="en-US" altLang="ko-KR" sz="3600" spc="-29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D52905-6CD1-4B81-8098-65B22193F921}"/>
              </a:ext>
            </a:extLst>
          </p:cNvPr>
          <p:cNvGrpSpPr/>
          <p:nvPr/>
        </p:nvGrpSpPr>
        <p:grpSpPr>
          <a:xfrm>
            <a:off x="2606566" y="1686292"/>
            <a:ext cx="9585434" cy="997118"/>
            <a:chOff x="2605804" y="1220565"/>
            <a:chExt cx="9585434" cy="997118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81B812C4-CFB4-49E6-9A50-346B05B6C2DC}"/>
                </a:ext>
              </a:extLst>
            </p:cNvPr>
            <p:cNvSpPr/>
            <p:nvPr/>
          </p:nvSpPr>
          <p:spPr>
            <a:xfrm rot="10800000">
              <a:off x="2605804" y="1220565"/>
              <a:ext cx="9585434" cy="997118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AEB3A4-FB37-41FC-8FCA-9A1BD9D9CF7C}"/>
                </a:ext>
              </a:extLst>
            </p:cNvPr>
            <p:cNvSpPr txBox="1"/>
            <p:nvPr/>
          </p:nvSpPr>
          <p:spPr>
            <a:xfrm>
              <a:off x="3142593" y="1355191"/>
              <a:ext cx="89144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4000" b="1" spc="-290" dirty="0">
                  <a:solidFill>
                    <a:schemeClr val="bg1"/>
                  </a:solidFill>
                  <a:latin typeface="+mj-ea"/>
                </a:rPr>
                <a:t>연결이 끊어진 것을 확인하실 수 있습니다</a:t>
              </a:r>
              <a:r>
                <a:rPr lang="en-US" altLang="ko-KR" sz="4000" b="1" spc="-290" dirty="0">
                  <a:solidFill>
                    <a:schemeClr val="bg1"/>
                  </a:solidFill>
                  <a:latin typeface="+mj-ea"/>
                </a:rPr>
                <a:t>.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5215D67-BF3C-4942-9EC9-1AEE97EF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4" y="169961"/>
            <a:ext cx="4248544" cy="11329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37921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F1DA3F-EEAD-40BA-9AF1-17E4291E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34" y="457199"/>
            <a:ext cx="5979931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47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29" y="612639"/>
            <a:ext cx="8770125" cy="1888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5C77F6F-5422-4037-BDDA-1BB602D4C680}"/>
              </a:ext>
            </a:extLst>
          </p:cNvPr>
          <p:cNvSpPr/>
          <p:nvPr/>
        </p:nvSpPr>
        <p:spPr>
          <a:xfrm>
            <a:off x="1454529" y="606575"/>
            <a:ext cx="4333008" cy="27665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28BF43-2948-489E-AC67-58134AAFF442}"/>
              </a:ext>
            </a:extLst>
          </p:cNvPr>
          <p:cNvSpPr/>
          <p:nvPr/>
        </p:nvSpPr>
        <p:spPr>
          <a:xfrm>
            <a:off x="3748436" y="1432213"/>
            <a:ext cx="6299573" cy="355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81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4CCFB77C-7651-4552-AE78-E1C34F1374B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42216" y="231629"/>
          <a:ext cx="3707568" cy="247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포장기 셸 개체" showAsIcon="1" r:id="rId4" imgW="578520" imgH="385200" progId="Package">
                  <p:embed/>
                </p:oleObj>
              </mc:Choice>
              <mc:Fallback>
                <p:oleObj name="포장기 셸 개체" showAsIcon="1" r:id="rId4" imgW="578520" imgH="38520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4CCFB77C-7651-4552-AE78-E1C34F137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2216" y="231629"/>
                        <a:ext cx="3707568" cy="2475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01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9331A1-93B4-415F-8365-EC4821368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31"/>
          <a:stretch/>
        </p:blipFill>
        <p:spPr>
          <a:xfrm>
            <a:off x="3718366" y="370053"/>
            <a:ext cx="3901637" cy="5010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B8C525-7806-4929-9D82-11EB382A3BB8}"/>
              </a:ext>
            </a:extLst>
          </p:cNvPr>
          <p:cNvSpPr/>
          <p:nvPr/>
        </p:nvSpPr>
        <p:spPr>
          <a:xfrm>
            <a:off x="4854200" y="2901740"/>
            <a:ext cx="2256047" cy="627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8A7DFC-49CA-4D31-B9CD-5958CBF12880}"/>
              </a:ext>
            </a:extLst>
          </p:cNvPr>
          <p:cNvSpPr/>
          <p:nvPr/>
        </p:nvSpPr>
        <p:spPr>
          <a:xfrm>
            <a:off x="3524990" y="2892166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39487-26DF-4940-B0E3-56CD8A74FD37}"/>
              </a:ext>
            </a:extLst>
          </p:cNvPr>
          <p:cNvSpPr txBox="1"/>
          <p:nvPr/>
        </p:nvSpPr>
        <p:spPr>
          <a:xfrm>
            <a:off x="10301818" y="6354060"/>
            <a:ext cx="189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  STS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 설치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CBCA2-9DB1-4B57-A265-A670D974F06F}"/>
              </a:ext>
            </a:extLst>
          </p:cNvPr>
          <p:cNvSpPr/>
          <p:nvPr/>
        </p:nvSpPr>
        <p:spPr>
          <a:xfrm>
            <a:off x="2178068" y="46888"/>
            <a:ext cx="7835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latinLnBrk="1">
              <a:defRPr/>
            </a:pPr>
            <a:r>
              <a:rPr lang="en-US" altLang="ko-KR" sz="3600" b="1" dirty="0">
                <a:hlinkClick r:id="rId4"/>
              </a:rPr>
              <a:t>https://spring.io/tools</a:t>
            </a:r>
            <a:r>
              <a:rPr lang="ko-KR" altLang="en-US" sz="3600" b="1" dirty="0"/>
              <a:t>로 이동해주세요</a:t>
            </a:r>
          </a:p>
        </p:txBody>
      </p:sp>
    </p:spTree>
    <p:extLst>
      <p:ext uri="{BB962C8B-B14F-4D97-AF65-F5344CB8AC3E}">
        <p14:creationId xmlns:p14="http://schemas.microsoft.com/office/powerpoint/2010/main" val="843761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5" y="349965"/>
            <a:ext cx="8179452" cy="1274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3AD4F-86A2-4500-97C9-7F3DEE79EC50}"/>
              </a:ext>
            </a:extLst>
          </p:cNvPr>
          <p:cNvSpPr txBox="1"/>
          <p:nvPr/>
        </p:nvSpPr>
        <p:spPr>
          <a:xfrm>
            <a:off x="2945215" y="1911250"/>
            <a:ext cx="630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</a:rPr>
              <a:t>settings.xml </a:t>
            </a:r>
            <a:r>
              <a:rPr lang="ko-KR" altLang="en-US" sz="3600" b="1" dirty="0">
                <a:latin typeface="+mj-ea"/>
                <a:ea typeface="+mj-ea"/>
              </a:rPr>
              <a:t>파일을 이 위치에 넣어주세요</a:t>
            </a:r>
            <a:r>
              <a:rPr lang="en-US" altLang="ko-KR" sz="3600" b="1" dirty="0">
                <a:latin typeface="+mj-ea"/>
                <a:ea typeface="+mj-ea"/>
              </a:rPr>
              <a:t>.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1505B5-DE1A-4AAF-9E38-E1712F52E39B}"/>
              </a:ext>
            </a:extLst>
          </p:cNvPr>
          <p:cNvSpPr/>
          <p:nvPr/>
        </p:nvSpPr>
        <p:spPr>
          <a:xfrm>
            <a:off x="1334125" y="349965"/>
            <a:ext cx="6468255" cy="33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5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3A7900-CED3-4391-8ECE-A7641EC3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78" y="238125"/>
            <a:ext cx="6042643" cy="25336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6475FC-766B-4F7D-BD14-BFAF729C8952}"/>
              </a:ext>
            </a:extLst>
          </p:cNvPr>
          <p:cNvSpPr/>
          <p:nvPr/>
        </p:nvSpPr>
        <p:spPr>
          <a:xfrm>
            <a:off x="7200899" y="447674"/>
            <a:ext cx="704851" cy="25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60D732-5C21-4673-8978-B3D71C53E2AF}"/>
              </a:ext>
            </a:extLst>
          </p:cNvPr>
          <p:cNvSpPr/>
          <p:nvPr/>
        </p:nvSpPr>
        <p:spPr>
          <a:xfrm>
            <a:off x="7200899" y="2409824"/>
            <a:ext cx="1916422" cy="36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11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8C5ABA-031C-4352-B7D3-426AD6D7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0"/>
            <a:ext cx="5953125" cy="5267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D439C1-BB44-49C0-937D-DEB5393ECE32}"/>
              </a:ext>
            </a:extLst>
          </p:cNvPr>
          <p:cNvSpPr/>
          <p:nvPr/>
        </p:nvSpPr>
        <p:spPr>
          <a:xfrm>
            <a:off x="2228849" y="2406350"/>
            <a:ext cx="3324226" cy="25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62FDAB-7E8A-4538-8335-195B00EAC20E}"/>
              </a:ext>
            </a:extLst>
          </p:cNvPr>
          <p:cNvSpPr/>
          <p:nvPr/>
        </p:nvSpPr>
        <p:spPr>
          <a:xfrm>
            <a:off x="5553075" y="1401463"/>
            <a:ext cx="609600" cy="25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90A86-B53E-4410-BE73-5AF1325DF9DE}"/>
              </a:ext>
            </a:extLst>
          </p:cNvPr>
          <p:cNvSpPr/>
          <p:nvPr/>
        </p:nvSpPr>
        <p:spPr>
          <a:xfrm>
            <a:off x="6162675" y="1206240"/>
            <a:ext cx="120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834183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546" y="791419"/>
            <a:ext cx="4505325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99" y="601577"/>
            <a:ext cx="5999067" cy="22663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3D696B0-60BC-437D-9894-6E9BB8451575}"/>
              </a:ext>
            </a:extLst>
          </p:cNvPr>
          <p:cNvSpPr/>
          <p:nvPr/>
        </p:nvSpPr>
        <p:spPr>
          <a:xfrm>
            <a:off x="1006182" y="894473"/>
            <a:ext cx="4886327" cy="36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4EDF3-DCBC-46B7-9E12-EC71FDC98FFA}"/>
              </a:ext>
            </a:extLst>
          </p:cNvPr>
          <p:cNvSpPr/>
          <p:nvPr/>
        </p:nvSpPr>
        <p:spPr>
          <a:xfrm>
            <a:off x="964618" y="2330150"/>
            <a:ext cx="4886327" cy="36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3D9404-59B2-458E-8B42-48F0AF296F0D}"/>
              </a:ext>
            </a:extLst>
          </p:cNvPr>
          <p:cNvSpPr/>
          <p:nvPr/>
        </p:nvSpPr>
        <p:spPr>
          <a:xfrm>
            <a:off x="8688531" y="2034442"/>
            <a:ext cx="2097233" cy="20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0C6A43-71B2-4D07-A13D-672098E01573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5850945" y="2139439"/>
            <a:ext cx="2837586" cy="373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58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1" y="0"/>
            <a:ext cx="6002679" cy="54366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B3623E-8FD9-454C-8A22-618FEE6CE7B5}"/>
              </a:ext>
            </a:extLst>
          </p:cNvPr>
          <p:cNvSpPr/>
          <p:nvPr/>
        </p:nvSpPr>
        <p:spPr>
          <a:xfrm>
            <a:off x="4960021" y="4380632"/>
            <a:ext cx="985054" cy="33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82B89E-9021-45F8-8473-75D61E697117}"/>
              </a:ext>
            </a:extLst>
          </p:cNvPr>
          <p:cNvSpPr/>
          <p:nvPr/>
        </p:nvSpPr>
        <p:spPr>
          <a:xfrm>
            <a:off x="6064786" y="4233902"/>
            <a:ext cx="120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6FDBEC-7EB9-42BC-A179-378F81879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63" y="885825"/>
            <a:ext cx="5000625" cy="13906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532CC5-B143-405C-83F7-6CC7F12503F6}"/>
              </a:ext>
            </a:extLst>
          </p:cNvPr>
          <p:cNvCxnSpPr/>
          <p:nvPr/>
        </p:nvCxnSpPr>
        <p:spPr>
          <a:xfrm flipV="1">
            <a:off x="6696075" y="2085975"/>
            <a:ext cx="3181350" cy="2147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ED4DF2-829F-4E6F-80CB-59B1B960DEC4}"/>
              </a:ext>
            </a:extLst>
          </p:cNvPr>
          <p:cNvSpPr/>
          <p:nvPr/>
        </p:nvSpPr>
        <p:spPr>
          <a:xfrm>
            <a:off x="9904402" y="1824681"/>
            <a:ext cx="985054" cy="33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43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1BE9F0-CFAD-468C-9051-82A92754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05" y="781050"/>
            <a:ext cx="5256389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01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09" y="133350"/>
            <a:ext cx="5638800" cy="476044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A7A84D-FA51-49E8-9B36-0F0A72616A7E}"/>
              </a:ext>
            </a:extLst>
          </p:cNvPr>
          <p:cNvSpPr/>
          <p:nvPr/>
        </p:nvSpPr>
        <p:spPr>
          <a:xfrm>
            <a:off x="3514724" y="133350"/>
            <a:ext cx="3333752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D7C2A-B249-43C8-B040-BA112A3F3CC1}"/>
              </a:ext>
            </a:extLst>
          </p:cNvPr>
          <p:cNvSpPr/>
          <p:nvPr/>
        </p:nvSpPr>
        <p:spPr>
          <a:xfrm>
            <a:off x="3245858" y="768062"/>
            <a:ext cx="4931787" cy="3783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64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F9A487-EDDC-4B66-98A6-61831F13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0"/>
            <a:ext cx="7772400" cy="501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0D519-3634-419F-B544-B24722175960}"/>
              </a:ext>
            </a:extLst>
          </p:cNvPr>
          <p:cNvSpPr txBox="1"/>
          <p:nvPr/>
        </p:nvSpPr>
        <p:spPr>
          <a:xfrm>
            <a:off x="-1" y="1517610"/>
            <a:ext cx="12192001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pc="-290" dirty="0">
                <a:solidFill>
                  <a:srgbClr val="002060"/>
                </a:solidFill>
                <a:latin typeface="+mj-ea"/>
              </a:rPr>
              <a:t>프로젝트 오른쪽 마우스 클릭 </a:t>
            </a:r>
            <a:r>
              <a:rPr lang="en-US" altLang="ko-KR" sz="3500" b="1" spc="-290" dirty="0">
                <a:solidFill>
                  <a:srgbClr val="002060"/>
                </a:solidFill>
                <a:latin typeface="+mj-ea"/>
              </a:rPr>
              <a:t>&gt; Run As &gt; Spring Boot App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B790EE-776A-4129-B6CF-E46B7278482D}"/>
              </a:ext>
            </a:extLst>
          </p:cNvPr>
          <p:cNvSpPr/>
          <p:nvPr/>
        </p:nvSpPr>
        <p:spPr>
          <a:xfrm>
            <a:off x="2362200" y="0"/>
            <a:ext cx="1881188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16B861-F1D7-40C3-BAF1-FE615D1A269F}"/>
              </a:ext>
            </a:extLst>
          </p:cNvPr>
          <p:cNvSpPr/>
          <p:nvPr/>
        </p:nvSpPr>
        <p:spPr>
          <a:xfrm>
            <a:off x="3800474" y="3095624"/>
            <a:ext cx="33813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F414CE-6404-4320-A9F3-8113A4B4ABD9}"/>
              </a:ext>
            </a:extLst>
          </p:cNvPr>
          <p:cNvSpPr/>
          <p:nvPr/>
        </p:nvSpPr>
        <p:spPr>
          <a:xfrm>
            <a:off x="7143748" y="4791075"/>
            <a:ext cx="2952751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84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BA2DF3-B445-4D3B-B781-02526349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25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E8113-EACF-47B0-A1CA-AA31AEFA02B2}"/>
              </a:ext>
            </a:extLst>
          </p:cNvPr>
          <p:cNvSpPr txBox="1"/>
          <p:nvPr/>
        </p:nvSpPr>
        <p:spPr>
          <a:xfrm>
            <a:off x="2000250" y="365085"/>
            <a:ext cx="3686176" cy="630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spc="-290" dirty="0">
                <a:solidFill>
                  <a:srgbClr val="002060"/>
                </a:solidFill>
                <a:latin typeface="+mj-ea"/>
              </a:rPr>
              <a:t>localhost:8080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9913C82-6568-4DA4-8DBB-03DCE92ABA8F}"/>
              </a:ext>
            </a:extLst>
          </p:cNvPr>
          <p:cNvCxnSpPr>
            <a:endCxn id="3" idx="1"/>
          </p:cNvCxnSpPr>
          <p:nvPr/>
        </p:nvCxnSpPr>
        <p:spPr>
          <a:xfrm>
            <a:off x="1457325" y="304800"/>
            <a:ext cx="542925" cy="375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35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26DE79-C3F5-4668-A4BD-2CC58B6D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0"/>
            <a:ext cx="7610475" cy="5553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54C734-0F23-4F9D-97A9-97A8238B3724}"/>
              </a:ext>
            </a:extLst>
          </p:cNvPr>
          <p:cNvSpPr txBox="1"/>
          <p:nvPr/>
        </p:nvSpPr>
        <p:spPr>
          <a:xfrm>
            <a:off x="-1" y="1517610"/>
            <a:ext cx="12192001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pc="-290" dirty="0">
                <a:solidFill>
                  <a:srgbClr val="002060"/>
                </a:solidFill>
                <a:latin typeface="+mj-ea"/>
              </a:rPr>
              <a:t>프로젝트 오른쪽 마우스 클릭 </a:t>
            </a:r>
            <a:r>
              <a:rPr lang="en-US" altLang="ko-KR" sz="3500" b="1" spc="-290" dirty="0">
                <a:solidFill>
                  <a:srgbClr val="002060"/>
                </a:solidFill>
                <a:latin typeface="+mj-ea"/>
              </a:rPr>
              <a:t>&gt; Maven &gt; Update Project…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6CC89F-EA7E-4D56-AB89-ECF8AAE765B0}"/>
              </a:ext>
            </a:extLst>
          </p:cNvPr>
          <p:cNvSpPr/>
          <p:nvPr/>
        </p:nvSpPr>
        <p:spPr>
          <a:xfrm>
            <a:off x="2395537" y="257175"/>
            <a:ext cx="1881188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E06F2E-0F39-4392-9002-753C2B12606C}"/>
              </a:ext>
            </a:extLst>
          </p:cNvPr>
          <p:cNvSpPr/>
          <p:nvPr/>
        </p:nvSpPr>
        <p:spPr>
          <a:xfrm>
            <a:off x="3690936" y="4162424"/>
            <a:ext cx="3357563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1852F9-7E2D-476C-A97C-9D5BA85DAE5B}"/>
              </a:ext>
            </a:extLst>
          </p:cNvPr>
          <p:cNvSpPr/>
          <p:nvPr/>
        </p:nvSpPr>
        <p:spPr>
          <a:xfrm>
            <a:off x="7048499" y="5286374"/>
            <a:ext cx="2957513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8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64630D-76C1-4190-A4E7-D72127B39EF4}"/>
              </a:ext>
            </a:extLst>
          </p:cNvPr>
          <p:cNvSpPr/>
          <p:nvPr/>
        </p:nvSpPr>
        <p:spPr>
          <a:xfrm>
            <a:off x="5065108" y="8823"/>
            <a:ext cx="2061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STS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17FDF2-7591-4411-B56D-FAB4C9B5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14" y="664551"/>
            <a:ext cx="3810000" cy="45910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C3CB26-EB98-4C05-A772-888D90464CCA}"/>
              </a:ext>
            </a:extLst>
          </p:cNvPr>
          <p:cNvSpPr/>
          <p:nvPr/>
        </p:nvSpPr>
        <p:spPr>
          <a:xfrm>
            <a:off x="1494689" y="664551"/>
            <a:ext cx="3810000" cy="459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84118A-EE0B-4F6B-AF47-8A93E08F8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540" y="664551"/>
            <a:ext cx="5753100" cy="42100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49B668-89B0-4569-A583-3B20066C4DBD}"/>
              </a:ext>
            </a:extLst>
          </p:cNvPr>
          <p:cNvSpPr/>
          <p:nvPr/>
        </p:nvSpPr>
        <p:spPr>
          <a:xfrm>
            <a:off x="2592752" y="1310882"/>
            <a:ext cx="2672862" cy="197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D1A5DF-1F35-4D09-8CAB-DF1DB78D9D98}"/>
              </a:ext>
            </a:extLst>
          </p:cNvPr>
          <p:cNvSpPr/>
          <p:nvPr/>
        </p:nvSpPr>
        <p:spPr>
          <a:xfrm>
            <a:off x="5469540" y="664551"/>
            <a:ext cx="5753100" cy="421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BFE6E9-0873-4BF7-8D88-6D3FD769A173}"/>
              </a:ext>
            </a:extLst>
          </p:cNvPr>
          <p:cNvSpPr/>
          <p:nvPr/>
        </p:nvSpPr>
        <p:spPr>
          <a:xfrm>
            <a:off x="10045448" y="1997075"/>
            <a:ext cx="919536" cy="238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A95D9-AF73-4F58-B949-B7AD53C18231}"/>
              </a:ext>
            </a:extLst>
          </p:cNvPr>
          <p:cNvSpPr txBox="1"/>
          <p:nvPr/>
        </p:nvSpPr>
        <p:spPr>
          <a:xfrm>
            <a:off x="10301818" y="6354060"/>
            <a:ext cx="189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  STS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 설치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26E1B8-3E73-4B44-B215-9602E435E8E2}"/>
              </a:ext>
            </a:extLst>
          </p:cNvPr>
          <p:cNvSpPr/>
          <p:nvPr/>
        </p:nvSpPr>
        <p:spPr>
          <a:xfrm>
            <a:off x="9893430" y="1310882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207134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DB6198-6FEB-4775-A560-47D04DC8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608" y="104775"/>
            <a:ext cx="4358591" cy="5502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9FA260A-2B99-437A-AF57-47695BE3BE9E}"/>
              </a:ext>
            </a:extLst>
          </p:cNvPr>
          <p:cNvSpPr/>
          <p:nvPr/>
        </p:nvSpPr>
        <p:spPr>
          <a:xfrm>
            <a:off x="6743700" y="5238749"/>
            <a:ext cx="781049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88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1184537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9338725" y="6188487"/>
            <a:ext cx="284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1500" spc="-250">
                <a:solidFill>
                  <a:srgbClr val="002060"/>
                </a:solidFill>
                <a:latin typeface="+mj-ea"/>
              </a:rPr>
              <a:t>오류와 오류 해결방법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2D3B792-25FD-4B71-9969-A513DC021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998" y="-293205"/>
            <a:ext cx="4849798" cy="484979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6D510D2-FA44-4417-9B67-2737FB23FF10}"/>
              </a:ext>
            </a:extLst>
          </p:cNvPr>
          <p:cNvGrpSpPr/>
          <p:nvPr/>
        </p:nvGrpSpPr>
        <p:grpSpPr>
          <a:xfrm>
            <a:off x="4610928" y="-30039"/>
            <a:ext cx="8616539" cy="1522390"/>
            <a:chOff x="4610928" y="694462"/>
            <a:chExt cx="8616539" cy="1522390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34A6F2F2-7D83-4B1C-80E3-DF1E5F032EEE}"/>
                </a:ext>
              </a:extLst>
            </p:cNvPr>
            <p:cNvSpPr/>
            <p:nvPr/>
          </p:nvSpPr>
          <p:spPr>
            <a:xfrm rot="10800000">
              <a:off x="4610928" y="1302452"/>
              <a:ext cx="7568438" cy="914400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BA99E3-1379-4611-8F3A-1D7CC587BD65}"/>
                </a:ext>
              </a:extLst>
            </p:cNvPr>
            <p:cNvSpPr txBox="1"/>
            <p:nvPr/>
          </p:nvSpPr>
          <p:spPr>
            <a:xfrm>
              <a:off x="5102740" y="1379136"/>
              <a:ext cx="81247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290" dirty="0">
                  <a:solidFill>
                    <a:schemeClr val="bg1"/>
                  </a:solidFill>
                  <a:latin typeface="+mj-ea"/>
                </a:rPr>
                <a:t>1) Project&gt;Clean</a:t>
              </a:r>
              <a:r>
                <a:rPr lang="ko-KR" altLang="en-US" sz="4000" b="1" spc="-290" dirty="0">
                  <a:solidFill>
                    <a:schemeClr val="bg1"/>
                  </a:solidFill>
                  <a:latin typeface="+mj-ea"/>
                </a:rPr>
                <a:t>을 클릭하세요</a:t>
              </a:r>
              <a:endParaRPr lang="en-US" altLang="ko-KR" sz="4000" b="1" spc="-29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CA4769-7EFB-4CAA-A66D-5457BAB2ADF2}"/>
                </a:ext>
              </a:extLst>
            </p:cNvPr>
            <p:cNvSpPr txBox="1"/>
            <p:nvPr/>
          </p:nvSpPr>
          <p:spPr>
            <a:xfrm>
              <a:off x="5013517" y="694462"/>
              <a:ext cx="57338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pc="-290" dirty="0">
                  <a:solidFill>
                    <a:srgbClr val="002060"/>
                  </a:solidFill>
                  <a:latin typeface="+mj-ea"/>
                  <a:ea typeface="+mj-ea"/>
                </a:rPr>
                <a:t>오류가 뜰 경우 해결하는 방법</a:t>
              </a:r>
              <a:endParaRPr lang="en-US" altLang="ko-KR" sz="3600" spc="-29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293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B43F8B-11BF-4C9E-A126-43E00A93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01" y="0"/>
            <a:ext cx="4648200" cy="3771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9338725" y="6188487"/>
            <a:ext cx="284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1500" spc="-250">
                <a:solidFill>
                  <a:srgbClr val="002060"/>
                </a:solidFill>
                <a:latin typeface="+mj-ea"/>
              </a:rPr>
              <a:t>오류와 오류 해결방법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FD9533-408B-4EA2-8C44-BA48B16B3A51}"/>
              </a:ext>
            </a:extLst>
          </p:cNvPr>
          <p:cNvSpPr/>
          <p:nvPr/>
        </p:nvSpPr>
        <p:spPr>
          <a:xfrm>
            <a:off x="945401" y="728803"/>
            <a:ext cx="1239964" cy="304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CB6BA9-A347-4BAA-9A1E-F10DDB0F3234}"/>
              </a:ext>
            </a:extLst>
          </p:cNvPr>
          <p:cNvSpPr/>
          <p:nvPr/>
        </p:nvSpPr>
        <p:spPr>
          <a:xfrm>
            <a:off x="1035796" y="1146891"/>
            <a:ext cx="1059704" cy="304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DA6797-FE72-4634-9D93-D905BFBD01DD}"/>
              </a:ext>
            </a:extLst>
          </p:cNvPr>
          <p:cNvSpPr/>
          <p:nvPr/>
        </p:nvSpPr>
        <p:spPr>
          <a:xfrm>
            <a:off x="3568888" y="3344474"/>
            <a:ext cx="996982" cy="304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4FB095-7EDB-4DE6-A4B4-267EC3A7A087}"/>
              </a:ext>
            </a:extLst>
          </p:cNvPr>
          <p:cNvSpPr txBox="1"/>
          <p:nvPr/>
        </p:nvSpPr>
        <p:spPr>
          <a:xfrm>
            <a:off x="377007" y="433082"/>
            <a:ext cx="782258" cy="83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D6E26-8DB4-4E8C-993F-020DF1C749C7}"/>
              </a:ext>
            </a:extLst>
          </p:cNvPr>
          <p:cNvSpPr txBox="1"/>
          <p:nvPr/>
        </p:nvSpPr>
        <p:spPr>
          <a:xfrm>
            <a:off x="377007" y="1033174"/>
            <a:ext cx="782258" cy="83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54F61-4373-49B4-87B4-6FC99269F9DB}"/>
              </a:ext>
            </a:extLst>
          </p:cNvPr>
          <p:cNvSpPr txBox="1"/>
          <p:nvPr/>
        </p:nvSpPr>
        <p:spPr>
          <a:xfrm>
            <a:off x="3783612" y="2689613"/>
            <a:ext cx="782258" cy="83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endParaRPr lang="ko-KR" altLang="en-US" sz="3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D510D2-FA44-4417-9B67-2737FB23FF10}"/>
              </a:ext>
            </a:extLst>
          </p:cNvPr>
          <p:cNvGrpSpPr/>
          <p:nvPr/>
        </p:nvGrpSpPr>
        <p:grpSpPr>
          <a:xfrm>
            <a:off x="4609811" y="2193301"/>
            <a:ext cx="7568438" cy="914400"/>
            <a:chOff x="4622800" y="2887871"/>
            <a:chExt cx="7568438" cy="914400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34A6F2F2-7D83-4B1C-80E3-DF1E5F032EEE}"/>
                </a:ext>
              </a:extLst>
            </p:cNvPr>
            <p:cNvSpPr/>
            <p:nvPr/>
          </p:nvSpPr>
          <p:spPr>
            <a:xfrm rot="10800000">
              <a:off x="4622800" y="2887871"/>
              <a:ext cx="7568438" cy="914400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BA99E3-1379-4611-8F3A-1D7CC587BD65}"/>
                </a:ext>
              </a:extLst>
            </p:cNvPr>
            <p:cNvSpPr txBox="1"/>
            <p:nvPr/>
          </p:nvSpPr>
          <p:spPr>
            <a:xfrm>
              <a:off x="5744532" y="2964555"/>
              <a:ext cx="578989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290" dirty="0">
                  <a:solidFill>
                    <a:schemeClr val="bg1"/>
                  </a:solidFill>
                  <a:latin typeface="+mj-ea"/>
                </a:rPr>
                <a:t>2) </a:t>
              </a:r>
              <a:r>
                <a:rPr lang="ko-KR" altLang="en-US" sz="4000" b="1" spc="-290" dirty="0">
                  <a:solidFill>
                    <a:schemeClr val="bg1"/>
                  </a:solidFill>
                  <a:latin typeface="+mj-ea"/>
                </a:rPr>
                <a:t>①</a:t>
              </a:r>
              <a:r>
                <a:rPr lang="en-US" altLang="ko-KR" sz="4000" b="1" spc="-290" dirty="0">
                  <a:solidFill>
                    <a:schemeClr val="bg1"/>
                  </a:solidFill>
                  <a:latin typeface="+mj-ea"/>
                </a:rPr>
                <a:t>-&gt;</a:t>
              </a:r>
              <a:r>
                <a:rPr lang="ko-KR" altLang="en-US" sz="4000" b="1" spc="-290" dirty="0">
                  <a:solidFill>
                    <a:schemeClr val="bg1"/>
                  </a:solidFill>
                  <a:latin typeface="+mj-ea"/>
                </a:rPr>
                <a:t>②</a:t>
              </a:r>
              <a:r>
                <a:rPr lang="en-US" altLang="ko-KR" sz="4000" b="1" spc="-290" dirty="0">
                  <a:solidFill>
                    <a:schemeClr val="bg1"/>
                  </a:solidFill>
                  <a:latin typeface="+mj-ea"/>
                </a:rPr>
                <a:t>-&gt;</a:t>
              </a:r>
              <a:r>
                <a:rPr lang="ko-KR" altLang="en-US" sz="4000" b="1" spc="-290" dirty="0">
                  <a:solidFill>
                    <a:schemeClr val="bg1"/>
                  </a:solidFill>
                  <a:latin typeface="+mj-ea"/>
                </a:rPr>
                <a:t>③ 순으로 클릭</a:t>
              </a:r>
              <a:endParaRPr lang="en-US" altLang="ko-KR" sz="4000" b="1" spc="-29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108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3BEC47-3C72-41C5-84B3-914101C109E7}"/>
              </a:ext>
            </a:extLst>
          </p:cNvPr>
          <p:cNvSpPr txBox="1"/>
          <p:nvPr/>
        </p:nvSpPr>
        <p:spPr>
          <a:xfrm>
            <a:off x="88746" y="1184537"/>
            <a:ext cx="54981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B00A7-10AE-42C1-A1D4-E7EE5E1DD6EF}"/>
              </a:ext>
            </a:extLst>
          </p:cNvPr>
          <p:cNvSpPr/>
          <p:nvPr/>
        </p:nvSpPr>
        <p:spPr>
          <a:xfrm>
            <a:off x="2890432" y="4471516"/>
            <a:ext cx="2224180" cy="231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2D590-CED0-44DA-9535-87066F1FF446}"/>
              </a:ext>
            </a:extLst>
          </p:cNvPr>
          <p:cNvSpPr txBox="1"/>
          <p:nvPr/>
        </p:nvSpPr>
        <p:spPr>
          <a:xfrm>
            <a:off x="9338725" y="6188487"/>
            <a:ext cx="284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1500" spc="-250">
                <a:solidFill>
                  <a:srgbClr val="002060"/>
                </a:solidFill>
                <a:latin typeface="+mj-ea"/>
              </a:rPr>
              <a:t>오류와 오류 해결방법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4A6F2F2-7D83-4B1C-80E3-DF1E5F032EEE}"/>
              </a:ext>
            </a:extLst>
          </p:cNvPr>
          <p:cNvSpPr/>
          <p:nvPr/>
        </p:nvSpPr>
        <p:spPr>
          <a:xfrm>
            <a:off x="0" y="534936"/>
            <a:ext cx="8920480" cy="914400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BA99E3-1379-4611-8F3A-1D7CC587BD65}"/>
              </a:ext>
            </a:extLst>
          </p:cNvPr>
          <p:cNvSpPr txBox="1"/>
          <p:nvPr/>
        </p:nvSpPr>
        <p:spPr>
          <a:xfrm>
            <a:off x="491251" y="623176"/>
            <a:ext cx="922170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3) </a:t>
            </a:r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로딩이 끝날 때까지 기다려주세요</a:t>
            </a:r>
            <a:endParaRPr lang="en-US" altLang="ko-KR" sz="4000" b="1" spc="-29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CA4769-7EFB-4CAA-A66D-5457BAB2ADF2}"/>
              </a:ext>
            </a:extLst>
          </p:cNvPr>
          <p:cNvSpPr txBox="1"/>
          <p:nvPr/>
        </p:nvSpPr>
        <p:spPr>
          <a:xfrm>
            <a:off x="490489" y="-23155"/>
            <a:ext cx="57338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spc="-290" dirty="0">
                <a:solidFill>
                  <a:srgbClr val="002060"/>
                </a:solidFill>
                <a:latin typeface="+mj-ea"/>
                <a:ea typeface="+mj-ea"/>
              </a:rPr>
              <a:t>오류가 뜰 경우 해결하는 방법</a:t>
            </a:r>
            <a:endParaRPr lang="en-US" altLang="ko-KR" sz="3600" spc="-29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A544953-9678-41E5-8BDD-9177EF21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0" y="2029899"/>
            <a:ext cx="11585160" cy="60851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210D1DF3-8A29-4F7A-B922-455B68A3A42D}"/>
              </a:ext>
            </a:extLst>
          </p:cNvPr>
          <p:cNvSpPr/>
          <p:nvPr/>
        </p:nvSpPr>
        <p:spPr>
          <a:xfrm>
            <a:off x="0" y="3041850"/>
            <a:ext cx="6797040" cy="914400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C6AB3-10DB-424B-8D0B-178048A22ABC}"/>
              </a:ext>
            </a:extLst>
          </p:cNvPr>
          <p:cNvSpPr txBox="1"/>
          <p:nvPr/>
        </p:nvSpPr>
        <p:spPr>
          <a:xfrm>
            <a:off x="491251" y="3130090"/>
            <a:ext cx="57331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4) </a:t>
            </a:r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프로젝트 </a:t>
            </a:r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clean </a:t>
            </a:r>
            <a:r>
              <a:rPr lang="ko-KR" altLang="en-US" sz="4000" b="1" spc="-290" dirty="0">
                <a:solidFill>
                  <a:schemeClr val="bg1"/>
                </a:solidFill>
                <a:latin typeface="+mj-ea"/>
              </a:rPr>
              <a:t>완료</a:t>
            </a:r>
            <a:r>
              <a:rPr lang="en-US" altLang="ko-KR" sz="4000" b="1" spc="-290" dirty="0">
                <a:solidFill>
                  <a:schemeClr val="bg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0180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B07C5-E2C3-49E4-91D5-E8688B62189C}"/>
              </a:ext>
            </a:extLst>
          </p:cNvPr>
          <p:cNvSpPr txBox="1"/>
          <p:nvPr/>
        </p:nvSpPr>
        <p:spPr>
          <a:xfrm>
            <a:off x="100437" y="121642"/>
            <a:ext cx="11991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+mj-ea"/>
                <a:ea typeface="+mj-ea"/>
              </a:rPr>
              <a:t>그래도 안된다면 따라해보세요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 err="1">
                <a:latin typeface="+mj-ea"/>
                <a:ea typeface="+mj-ea"/>
              </a:rPr>
              <a:t>스프링부트</a:t>
            </a:r>
            <a:r>
              <a:rPr lang="ko-KR" altLang="en-US" sz="3600" b="1" dirty="0">
                <a:latin typeface="+mj-ea"/>
                <a:ea typeface="+mj-ea"/>
              </a:rPr>
              <a:t> 종료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en-US" altLang="ko-KR" sz="3600" b="1" dirty="0">
                <a:latin typeface="+mj-ea"/>
                <a:ea typeface="+mj-ea"/>
              </a:rPr>
              <a:t>2. repository </a:t>
            </a:r>
            <a:r>
              <a:rPr lang="ko-KR" altLang="en-US" sz="3600" b="1" dirty="0">
                <a:latin typeface="+mj-ea"/>
                <a:ea typeface="+mj-ea"/>
              </a:rPr>
              <a:t>안에 </a:t>
            </a:r>
            <a:r>
              <a:rPr lang="en-US" altLang="ko-KR" sz="3600" b="1" dirty="0">
                <a:latin typeface="+mj-ea"/>
                <a:ea typeface="+mj-ea"/>
              </a:rPr>
              <a:t>settings </a:t>
            </a:r>
            <a:r>
              <a:rPr lang="ko-KR" altLang="en-US" sz="3600" b="1" dirty="0">
                <a:latin typeface="+mj-ea"/>
                <a:ea typeface="+mj-ea"/>
              </a:rPr>
              <a:t>파일 제외하고 모두 삭제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en-US" altLang="ko-KR" sz="3600" b="1" dirty="0">
                <a:latin typeface="+mj-ea"/>
                <a:ea typeface="+mj-ea"/>
              </a:rPr>
              <a:t>3. PC </a:t>
            </a:r>
            <a:r>
              <a:rPr lang="ko-KR" altLang="en-US" sz="3600" b="1" dirty="0">
                <a:latin typeface="+mj-ea"/>
                <a:ea typeface="+mj-ea"/>
              </a:rPr>
              <a:t>재부팅 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 err="1">
                <a:latin typeface="+mj-ea"/>
                <a:ea typeface="+mj-ea"/>
              </a:rPr>
              <a:t>스프링부트</a:t>
            </a:r>
            <a:r>
              <a:rPr lang="ko-KR" altLang="en-US" sz="3600" b="1" dirty="0">
                <a:latin typeface="+mj-ea"/>
                <a:ea typeface="+mj-ea"/>
              </a:rPr>
              <a:t> 실행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en-US" altLang="ko-KR" sz="3600" b="1" dirty="0">
                <a:latin typeface="+mj-ea"/>
                <a:ea typeface="+mj-ea"/>
              </a:rPr>
              <a:t>5.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 err="1">
                <a:latin typeface="+mj-ea"/>
                <a:ea typeface="+mj-ea"/>
              </a:rPr>
              <a:t>springFirst</a:t>
            </a:r>
            <a:r>
              <a:rPr lang="en-US" altLang="ko-KR" sz="3600" b="1" dirty="0">
                <a:latin typeface="+mj-ea"/>
                <a:ea typeface="+mj-ea"/>
              </a:rPr>
              <a:t> </a:t>
            </a:r>
            <a:r>
              <a:rPr lang="ko-KR" altLang="en-US" sz="3600" b="1" dirty="0">
                <a:latin typeface="+mj-ea"/>
                <a:ea typeface="+mj-ea"/>
              </a:rPr>
              <a:t>프로젝트 삭제 후 다시 </a:t>
            </a:r>
            <a:r>
              <a:rPr lang="en-US" altLang="ko-KR" sz="3600" b="1" dirty="0">
                <a:latin typeface="+mj-ea"/>
                <a:ea typeface="+mj-ea"/>
              </a:rPr>
              <a:t>check out</a:t>
            </a:r>
          </a:p>
          <a:p>
            <a:r>
              <a:rPr lang="en-US" altLang="ko-KR" sz="3600" b="1" dirty="0">
                <a:latin typeface="+mj-ea"/>
                <a:ea typeface="+mj-ea"/>
              </a:rPr>
              <a:t>6. project clean</a:t>
            </a:r>
          </a:p>
        </p:txBody>
      </p:sp>
    </p:spTree>
    <p:extLst>
      <p:ext uri="{BB962C8B-B14F-4D97-AF65-F5344CB8AC3E}">
        <p14:creationId xmlns:p14="http://schemas.microsoft.com/office/powerpoint/2010/main" val="4199258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59C4AC-9A40-446F-98E2-050E56EA649C}"/>
              </a:ext>
            </a:extLst>
          </p:cNvPr>
          <p:cNvSpPr txBox="1"/>
          <p:nvPr/>
        </p:nvSpPr>
        <p:spPr>
          <a:xfrm>
            <a:off x="0" y="0"/>
            <a:ext cx="12192001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pc="-290" dirty="0">
                <a:solidFill>
                  <a:srgbClr val="002060"/>
                </a:solidFill>
                <a:latin typeface="+mj-ea"/>
              </a:rPr>
              <a:t>포트번호를 변경하자</a:t>
            </a:r>
            <a:endParaRPr lang="en-US" altLang="ko-KR" sz="3500" b="1" spc="-290" dirty="0">
              <a:solidFill>
                <a:srgbClr val="002060"/>
              </a:solidFill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76E76E-FADE-410A-B5C6-72B04028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630942"/>
            <a:ext cx="46291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6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59C4AC-9A40-446F-98E2-050E56EA649C}"/>
              </a:ext>
            </a:extLst>
          </p:cNvPr>
          <p:cNvSpPr txBox="1"/>
          <p:nvPr/>
        </p:nvSpPr>
        <p:spPr>
          <a:xfrm>
            <a:off x="0" y="0"/>
            <a:ext cx="12192001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pc="-290" dirty="0">
                <a:solidFill>
                  <a:srgbClr val="002060"/>
                </a:solidFill>
                <a:latin typeface="+mj-ea"/>
              </a:rPr>
              <a:t>포트번호를 변경하자</a:t>
            </a:r>
            <a:endParaRPr lang="en-US" altLang="ko-KR" sz="3500" b="1" spc="-290" dirty="0">
              <a:solidFill>
                <a:srgbClr val="002060"/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E5980-C4F0-4381-BE59-1B9BBC68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96" y="828520"/>
            <a:ext cx="7203407" cy="23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992189-20C7-444D-93F4-4B07A6C0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1" y="560746"/>
            <a:ext cx="5857875" cy="4314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64630D-76C1-4190-A4E7-D72127B39EF4}"/>
              </a:ext>
            </a:extLst>
          </p:cNvPr>
          <p:cNvSpPr/>
          <p:nvPr/>
        </p:nvSpPr>
        <p:spPr>
          <a:xfrm>
            <a:off x="5065108" y="8823"/>
            <a:ext cx="2061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STS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819E11-C8D4-45B0-934E-C387BF86A31F}"/>
              </a:ext>
            </a:extLst>
          </p:cNvPr>
          <p:cNvSpPr/>
          <p:nvPr/>
        </p:nvSpPr>
        <p:spPr>
          <a:xfrm>
            <a:off x="3531476" y="1907628"/>
            <a:ext cx="1245476" cy="220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68A916-F54E-4392-8002-9B0653C3E469}"/>
              </a:ext>
            </a:extLst>
          </p:cNvPr>
          <p:cNvSpPr/>
          <p:nvPr/>
        </p:nvSpPr>
        <p:spPr>
          <a:xfrm>
            <a:off x="7237412" y="4557093"/>
            <a:ext cx="958600" cy="197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86D251-CC7B-4A4D-BD3E-0DAE36D75700}"/>
              </a:ext>
            </a:extLst>
          </p:cNvPr>
          <p:cNvSpPr/>
          <p:nvPr/>
        </p:nvSpPr>
        <p:spPr>
          <a:xfrm>
            <a:off x="6866802" y="3806701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E9DB6-7CAB-47E3-8813-885379F46B7A}"/>
              </a:ext>
            </a:extLst>
          </p:cNvPr>
          <p:cNvSpPr txBox="1"/>
          <p:nvPr/>
        </p:nvSpPr>
        <p:spPr>
          <a:xfrm>
            <a:off x="10301818" y="6354060"/>
            <a:ext cx="189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  STS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 설치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675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AFD5A5F-DF1C-4E8B-A25B-0F013A97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3" y="582312"/>
            <a:ext cx="5129954" cy="30575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0CA890-F715-43E0-84E5-8A98CB9AC891}"/>
              </a:ext>
            </a:extLst>
          </p:cNvPr>
          <p:cNvSpPr/>
          <p:nvPr/>
        </p:nvSpPr>
        <p:spPr>
          <a:xfrm>
            <a:off x="5065108" y="-6869"/>
            <a:ext cx="2061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+mj-lt"/>
                <a:ea typeface="나눔고딕" panose="020D0604000000000000" pitchFamily="50" charset="-127"/>
              </a:rPr>
              <a:t>STS </a:t>
            </a:r>
            <a:r>
              <a:rPr lang="ko-KR" altLang="en-US" sz="3600" b="1" dirty="0">
                <a:latin typeface="+mj-lt"/>
                <a:ea typeface="나눔고딕" panose="020D0604000000000000" pitchFamily="50" charset="-127"/>
              </a:rPr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C2A3-BADD-4E37-AA6E-C00D6762F7B1}"/>
              </a:ext>
            </a:extLst>
          </p:cNvPr>
          <p:cNvSpPr/>
          <p:nvPr/>
        </p:nvSpPr>
        <p:spPr>
          <a:xfrm>
            <a:off x="182683" y="582312"/>
            <a:ext cx="5629275" cy="3057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54D5AC-EBDF-4932-B24F-29321A1077A3}"/>
              </a:ext>
            </a:extLst>
          </p:cNvPr>
          <p:cNvSpPr/>
          <p:nvPr/>
        </p:nvSpPr>
        <p:spPr>
          <a:xfrm>
            <a:off x="432343" y="3225522"/>
            <a:ext cx="2330954" cy="231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208197-23EF-4078-A558-13437C5D6AD5}"/>
              </a:ext>
            </a:extLst>
          </p:cNvPr>
          <p:cNvSpPr/>
          <p:nvPr/>
        </p:nvSpPr>
        <p:spPr>
          <a:xfrm>
            <a:off x="1674044" y="2699046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Click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4138C6-D9FB-462F-A211-88A50E4E4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191" y="639462"/>
            <a:ext cx="3667125" cy="17811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6BFE21-989E-4BA0-84B8-6729605687D9}"/>
              </a:ext>
            </a:extLst>
          </p:cNvPr>
          <p:cNvSpPr/>
          <p:nvPr/>
        </p:nvSpPr>
        <p:spPr>
          <a:xfrm>
            <a:off x="6474191" y="582312"/>
            <a:ext cx="3667126" cy="183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97C46-6385-4028-A3D4-C0A6F5652CE6}"/>
              </a:ext>
            </a:extLst>
          </p:cNvPr>
          <p:cNvSpPr txBox="1"/>
          <p:nvPr/>
        </p:nvSpPr>
        <p:spPr>
          <a:xfrm>
            <a:off x="10301818" y="6354060"/>
            <a:ext cx="189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  STS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j-ea"/>
                <a:ea typeface="+mj-ea"/>
              </a:rPr>
              <a:t> 설치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49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1AF1F-22B3-464B-BC0F-68173BA6B74A}"/>
              </a:ext>
            </a:extLst>
          </p:cNvPr>
          <p:cNvSpPr txBox="1"/>
          <p:nvPr/>
        </p:nvSpPr>
        <p:spPr>
          <a:xfrm>
            <a:off x="1391322" y="0"/>
            <a:ext cx="940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환경 변수 설정</a:t>
            </a:r>
            <a:endParaRPr lang="en-US" altLang="ko-KR" sz="36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B1CDE-F2A6-4E46-BDE0-5784129C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8" y="1019174"/>
            <a:ext cx="9172575" cy="2409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9FCA51-A8C6-4BC7-9D64-C412F44A14C2}"/>
              </a:ext>
            </a:extLst>
          </p:cNvPr>
          <p:cNvSpPr/>
          <p:nvPr/>
        </p:nvSpPr>
        <p:spPr>
          <a:xfrm>
            <a:off x="256409" y="1019175"/>
            <a:ext cx="9172575" cy="2409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FFF7EE-6AD9-4A8C-84A5-03785B0A20B3}"/>
              </a:ext>
            </a:extLst>
          </p:cNvPr>
          <p:cNvSpPr/>
          <p:nvPr/>
        </p:nvSpPr>
        <p:spPr>
          <a:xfrm>
            <a:off x="256409" y="1677571"/>
            <a:ext cx="9172575" cy="570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C8C92-D0C9-4C4B-A3B1-2E23BE43C182}"/>
              </a:ext>
            </a:extLst>
          </p:cNvPr>
          <p:cNvSpPr txBox="1"/>
          <p:nvPr/>
        </p:nvSpPr>
        <p:spPr>
          <a:xfrm>
            <a:off x="10037460" y="6354060"/>
            <a:ext cx="21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환경변수 설정</a:t>
            </a:r>
            <a:endParaRPr lang="ko-KR" altLang="en-US" sz="2400" b="1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5939E-AF03-4879-9A66-F925E47A37C2}"/>
              </a:ext>
            </a:extLst>
          </p:cNvPr>
          <p:cNvSpPr txBox="1"/>
          <p:nvPr/>
        </p:nvSpPr>
        <p:spPr>
          <a:xfrm>
            <a:off x="786077" y="2552650"/>
            <a:ext cx="889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C:\User\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사용자 이름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&gt;java -version</a:t>
            </a:r>
            <a:endParaRPr lang="ko-KR" altLang="en-US" sz="4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05587-62C0-4A80-AE1C-A14B0729CB44}"/>
              </a:ext>
            </a:extLst>
          </p:cNvPr>
          <p:cNvCxnSpPr/>
          <p:nvPr/>
        </p:nvCxnSpPr>
        <p:spPr>
          <a:xfrm>
            <a:off x="2419927" y="1791855"/>
            <a:ext cx="1025237" cy="64651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1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468FF2-0F12-469F-89EA-F601869F9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4" y="1200329"/>
            <a:ext cx="5172075" cy="2647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96711-CABE-4EE6-BAF7-6754B0439CB8}"/>
              </a:ext>
            </a:extLst>
          </p:cNvPr>
          <p:cNvSpPr txBox="1"/>
          <p:nvPr/>
        </p:nvSpPr>
        <p:spPr>
          <a:xfrm>
            <a:off x="1391322" y="0"/>
            <a:ext cx="9409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환경 변수 설정</a:t>
            </a:r>
            <a:endParaRPr lang="en-US" altLang="ko-KR" sz="3600" b="1" dirty="0">
              <a:latin typeface="+mn-ea"/>
            </a:endParaRPr>
          </a:p>
          <a:p>
            <a:pPr algn="ctr"/>
            <a:r>
              <a:rPr lang="ko-KR" altLang="en-US" sz="3600" b="1" dirty="0">
                <a:latin typeface="+mn-ea"/>
              </a:rPr>
              <a:t>윈도우 키 </a:t>
            </a:r>
            <a:r>
              <a:rPr lang="en-US" altLang="ko-KR" sz="3600" b="1" dirty="0">
                <a:latin typeface="+mn-ea"/>
              </a:rPr>
              <a:t>+ Pause Break </a:t>
            </a:r>
            <a:r>
              <a:rPr lang="ko-KR" altLang="en-US" sz="3600" b="1" dirty="0">
                <a:latin typeface="+mn-ea"/>
              </a:rPr>
              <a:t>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D023BF-CBD9-429A-B266-9A976B2074AB}"/>
              </a:ext>
            </a:extLst>
          </p:cNvPr>
          <p:cNvSpPr/>
          <p:nvPr/>
        </p:nvSpPr>
        <p:spPr>
          <a:xfrm>
            <a:off x="302356" y="2915206"/>
            <a:ext cx="1182567" cy="216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633192-DE8E-4AB1-86BF-8044F2A17F8C}"/>
              </a:ext>
            </a:extLst>
          </p:cNvPr>
          <p:cNvSpPr/>
          <p:nvPr/>
        </p:nvSpPr>
        <p:spPr>
          <a:xfrm>
            <a:off x="177309" y="1200329"/>
            <a:ext cx="5543552" cy="2647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D22EB7-D6AE-4F29-B841-6D6051742E46}"/>
              </a:ext>
            </a:extLst>
          </p:cNvPr>
          <p:cNvSpPr/>
          <p:nvPr/>
        </p:nvSpPr>
        <p:spPr>
          <a:xfrm>
            <a:off x="1105652" y="2268875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A96795-9C4F-4391-B761-4556F1EBE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52" y="1200330"/>
            <a:ext cx="4486275" cy="5000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CDC05B-81E5-48A8-A7EE-669004995153}"/>
              </a:ext>
            </a:extLst>
          </p:cNvPr>
          <p:cNvSpPr/>
          <p:nvPr/>
        </p:nvSpPr>
        <p:spPr>
          <a:xfrm>
            <a:off x="6466152" y="1200329"/>
            <a:ext cx="4486275" cy="5000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D7FA06-19F5-4D7F-8605-4A18044AA1FA}"/>
              </a:ext>
            </a:extLst>
          </p:cNvPr>
          <p:cNvSpPr/>
          <p:nvPr/>
        </p:nvSpPr>
        <p:spPr>
          <a:xfrm>
            <a:off x="9263753" y="5283868"/>
            <a:ext cx="1422829" cy="20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6FA81-190B-478F-B970-81C31EB9D30D}"/>
              </a:ext>
            </a:extLst>
          </p:cNvPr>
          <p:cNvSpPr/>
          <p:nvPr/>
        </p:nvSpPr>
        <p:spPr>
          <a:xfrm>
            <a:off x="8221559" y="4576236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B136F-5BFD-4BDC-91E0-E669664135F8}"/>
              </a:ext>
            </a:extLst>
          </p:cNvPr>
          <p:cNvSpPr txBox="1"/>
          <p:nvPr/>
        </p:nvSpPr>
        <p:spPr>
          <a:xfrm>
            <a:off x="10037460" y="6354060"/>
            <a:ext cx="21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500" spc="-25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2400" b="1" kern="1500" spc="-250" dirty="0">
                <a:solidFill>
                  <a:srgbClr val="002060"/>
                </a:solidFill>
                <a:latin typeface="+mn-ea"/>
              </a:rPr>
              <a:t>환경변수 설정</a:t>
            </a:r>
            <a:endParaRPr lang="ko-KR" altLang="en-US" sz="2400" kern="1500" spc="-2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33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505</Words>
  <Application>Microsoft Office PowerPoint</Application>
  <PresentationFormat>와이드스크린</PresentationFormat>
  <Paragraphs>181</Paragraphs>
  <Slides>56</Slides>
  <Notes>52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나눔고딕</vt:lpstr>
      <vt:lpstr>나눔스퀘어 Bold</vt:lpstr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박문규</dc:creator>
  <cp:lastModifiedBy>Han Seok Hyeon</cp:lastModifiedBy>
  <cp:revision>88</cp:revision>
  <dcterms:created xsi:type="dcterms:W3CDTF">2019-05-08T06:55:45Z</dcterms:created>
  <dcterms:modified xsi:type="dcterms:W3CDTF">2019-05-11T08:14:01Z</dcterms:modified>
</cp:coreProperties>
</file>