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562" r:id="rId2"/>
    <p:sldId id="304" r:id="rId3"/>
    <p:sldId id="385" r:id="rId4"/>
    <p:sldId id="387" r:id="rId5"/>
    <p:sldId id="444" r:id="rId6"/>
    <p:sldId id="445" r:id="rId7"/>
    <p:sldId id="446" r:id="rId8"/>
    <p:sldId id="447" r:id="rId9"/>
    <p:sldId id="448" r:id="rId10"/>
    <p:sldId id="449" r:id="rId11"/>
    <p:sldId id="314" r:id="rId12"/>
    <p:sldId id="442" r:id="rId13"/>
    <p:sldId id="443" r:id="rId14"/>
    <p:sldId id="429" r:id="rId15"/>
    <p:sldId id="430" r:id="rId16"/>
    <p:sldId id="431" r:id="rId17"/>
    <p:sldId id="432" r:id="rId18"/>
    <p:sldId id="482" r:id="rId19"/>
    <p:sldId id="485" r:id="rId20"/>
    <p:sldId id="258" r:id="rId21"/>
    <p:sldId id="435" r:id="rId22"/>
    <p:sldId id="438" r:id="rId23"/>
    <p:sldId id="486" r:id="rId24"/>
    <p:sldId id="450" r:id="rId25"/>
    <p:sldId id="262" r:id="rId26"/>
    <p:sldId id="259" r:id="rId27"/>
    <p:sldId id="264" r:id="rId28"/>
    <p:sldId id="265" r:id="rId29"/>
    <p:sldId id="266" r:id="rId30"/>
    <p:sldId id="267" r:id="rId31"/>
    <p:sldId id="272" r:id="rId32"/>
    <p:sldId id="488" r:id="rId33"/>
    <p:sldId id="497" r:id="rId34"/>
    <p:sldId id="491" r:id="rId35"/>
    <p:sldId id="492" r:id="rId36"/>
    <p:sldId id="489" r:id="rId37"/>
    <p:sldId id="487" r:id="rId38"/>
    <p:sldId id="490" r:id="rId39"/>
    <p:sldId id="273" r:id="rId40"/>
    <p:sldId id="493" r:id="rId41"/>
    <p:sldId id="496" r:id="rId42"/>
    <p:sldId id="274" r:id="rId43"/>
    <p:sldId id="494" r:id="rId44"/>
    <p:sldId id="495" r:id="rId45"/>
    <p:sldId id="276" r:id="rId46"/>
    <p:sldId id="277" r:id="rId47"/>
    <p:sldId id="278" r:id="rId48"/>
    <p:sldId id="279" r:id="rId49"/>
    <p:sldId id="280" r:id="rId50"/>
    <p:sldId id="281" r:id="rId51"/>
    <p:sldId id="504" r:id="rId52"/>
    <p:sldId id="282" r:id="rId53"/>
    <p:sldId id="505" r:id="rId54"/>
    <p:sldId id="506" r:id="rId55"/>
    <p:sldId id="508" r:id="rId56"/>
    <p:sldId id="507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4938"/>
    <a:srgbClr val="EB5F33"/>
    <a:srgbClr val="ED3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033" autoAdjust="0"/>
  </p:normalViewPr>
  <p:slideViewPr>
    <p:cSldViewPr snapToGrid="0" showGuides="1">
      <p:cViewPr varScale="1">
        <p:scale>
          <a:sx n="97" d="100"/>
          <a:sy n="97" d="100"/>
        </p:scale>
        <p:origin x="1110" y="7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C1446-B170-4905-BBEB-64B2CE3618EF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D6B4E-A749-4EC8-BF22-E5D685FB1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025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FFB9580-C726-4CD5-9BFD-6B9745D762B7}" type="slidenum">
              <a:rPr lang="en-US" altLang="en-US"/>
              <a:pPr lvl="0"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0642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999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870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665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25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386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129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313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62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D6B4E-A749-4EC8-BF22-E5D685FB1B5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379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D6B4E-A749-4EC8-BF22-E5D685FB1B5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569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445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D6B4E-A749-4EC8-BF22-E5D685FB1B5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57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430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4060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D6B4E-A749-4EC8-BF22-E5D685FB1B5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496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D6B4E-A749-4EC8-BF22-E5D685FB1B5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0032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D6B4E-A749-4EC8-BF22-E5D685FB1B5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1539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D6B4E-A749-4EC8-BF22-E5D685FB1B5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1826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D6B4E-A749-4EC8-BF22-E5D685FB1B5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068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D6B4E-A749-4EC8-BF22-E5D685FB1B5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041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D6B4E-A749-4EC8-BF22-E5D685FB1B5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615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5011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D6B4E-A749-4EC8-BF22-E5D685FB1B5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3138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D6B4E-A749-4EC8-BF22-E5D685FB1B5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3479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D6B4E-A749-4EC8-BF22-E5D685FB1B5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0474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D6B4E-A749-4EC8-BF22-E5D685FB1B5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0725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D6B4E-A749-4EC8-BF22-E5D685FB1B5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0614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D6B4E-A749-4EC8-BF22-E5D685FB1B5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2504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D6B4E-A749-4EC8-BF22-E5D685FB1B5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5917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4464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D6B4E-A749-4EC8-BF22-E5D685FB1B5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1414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D6B4E-A749-4EC8-BF22-E5D685FB1B5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543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3563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D6B4E-A749-4EC8-BF22-E5D685FB1B5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6728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D6B4E-A749-4EC8-BF22-E5D685FB1B5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368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D6B4E-A749-4EC8-BF22-E5D685FB1B5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5057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D6B4E-A749-4EC8-BF22-E5D685FB1B5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3204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D6B4E-A749-4EC8-BF22-E5D685FB1B5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1795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D6B4E-A749-4EC8-BF22-E5D685FB1B5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3124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D6B4E-A749-4EC8-BF22-E5D685FB1B5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0378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D6B4E-A749-4EC8-BF22-E5D685FB1B5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8408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D6B4E-A749-4EC8-BF22-E5D685FB1B5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4673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D6B4E-A749-4EC8-BF22-E5D685FB1B5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501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3626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D6B4E-A749-4EC8-BF22-E5D685FB1B5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11948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082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D6B4E-A749-4EC8-BF22-E5D685FB1B5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7773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D6B4E-A749-4EC8-BF22-E5D685FB1B52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49202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D6B4E-A749-4EC8-BF22-E5D685FB1B52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7711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D6B4E-A749-4EC8-BF22-E5D685FB1B52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8988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D6B4E-A749-4EC8-BF22-E5D685FB1B52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500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699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369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34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1F35C-E073-46D3-BB2E-023D8AE4417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26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D6EFC-CB3A-451B-B783-05FB603E5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662B7D-C855-42A4-AEFE-7F5D387B0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7670D-2CB0-4759-A264-548C7BD3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31740-7B0D-4B96-BB09-B6AD51FF8087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1642A-FC71-4973-BC61-1BD2CB8B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F2F86-D73A-41A7-BC73-772E1ADA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6D50-6308-401C-81EB-CCDC9C3C8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27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5EAFC-AA29-4405-B18F-2473852BA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001920-72C6-4632-8DD7-731D4C2A4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009ED-6ABB-4D9C-A0B3-C7470568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31740-7B0D-4B96-BB09-B6AD51FF8087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CC3700-07C5-4859-BB84-6BF7D596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377A4-A63F-4FCD-AB1F-4084FBA4A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6D50-6308-401C-81EB-CCDC9C3C8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3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CB1EF9-80A7-4033-ACC7-8D0CC827A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1F887-8B8A-4492-ACC6-BA9E88829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AF8441-609F-45BD-A742-444EB88A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31740-7B0D-4B96-BB09-B6AD51FF8087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248B9-B665-4542-A68A-5D24EE8B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AB63B-64D0-4517-83B0-4701E450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6D50-6308-401C-81EB-CCDC9C3C8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93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5692D-4160-4EED-B0BB-6C8C34F2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C84FF-9728-4E9A-B86F-31C2A95B1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E069E-803C-4910-A746-713003DB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31740-7B0D-4B96-BB09-B6AD51FF8087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392BF-F2AC-41E5-BA0F-3C6B4070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69A485-F16D-4DEC-ABAC-361E2276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6D50-6308-401C-81EB-CCDC9C3C8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96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3AD5E-D24E-4D53-8A65-4829763A3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A149F-DB4E-4634-8DD0-F5174FBE5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879AD3-E2BA-443F-9EB8-6E630708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31740-7B0D-4B96-BB09-B6AD51FF8087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256ADF-2616-413D-9457-51101D87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4C0DB5-4D34-4ED5-AA5B-975B4673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6D50-6308-401C-81EB-CCDC9C3C8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84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3F7C2-A357-4F7A-B5F1-EE4B1102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1CDE6-010E-4D9A-B2A4-01CAC3B6B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B86CAF-E07F-49E1-9B41-BDA88D93D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E93795-68BB-4C05-8E0A-044ACD1B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31740-7B0D-4B96-BB09-B6AD51FF8087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E8DEF2-CF60-4B23-A08D-69F877A8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9B17E0-F585-41BA-9ED3-B95E309A2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6D50-6308-401C-81EB-CCDC9C3C8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6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8F93A-48AB-41F2-B195-4FE7A28C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39399C-E016-4DAA-95F9-F5C542581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E59F42-A599-475F-879B-7CF032E86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37395E-FA5A-41F3-A7CF-15618BC4F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56E4F0-7E2E-4495-B0FF-619F86D0A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2B4FF9-2AB6-46A5-9A01-FF422053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31740-7B0D-4B96-BB09-B6AD51FF8087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897BCA-13E4-48AC-8AFF-93473264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328C3F-545B-4F4F-AE3F-FCF7E504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6D50-6308-401C-81EB-CCDC9C3C8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86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509E9-D2AC-4A87-8A1A-53F7A80D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5AB24D-7318-45C5-85DB-E5B803217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31740-7B0D-4B96-BB09-B6AD51FF8087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989490-DCBC-44BA-A450-8B9356DA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C8F1BB-1EB9-428C-8F2F-A0DD6F78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6D50-6308-401C-81EB-CCDC9C3C8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2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97EA1F-7F72-48F9-B1B2-89BDBDFB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31740-7B0D-4B96-BB09-B6AD51FF8087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79F88A-0C37-4CBA-BF8C-06F1BAD4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6507FF-7425-4C16-B934-41B8714C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6D50-6308-401C-81EB-CCDC9C3C8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50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F6389-A09E-4577-9DE1-E7562BCEB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EF00C-1052-419F-98B5-D9A166AC3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183EFD-378C-4900-B835-A97D1BEBD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2AC9AD-D2C7-4A6F-9805-002738BA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31740-7B0D-4B96-BB09-B6AD51FF8087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CAB0E7-C01A-435A-9DF7-31592D93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659376-4FB2-4F34-9120-7C57768C3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6D50-6308-401C-81EB-CCDC9C3C8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46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1A03C-1CA3-4985-98FA-E8EBBBBF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245B69-7F79-4C5B-9D6B-6E150CE4E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D27C44-B8CA-43CB-9ECD-A38266638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5A310E-2697-41C7-998B-A2E83988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31740-7B0D-4B96-BB09-B6AD51FF8087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1BCA5A-3459-458D-8D07-D78AB484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1B5761-96AA-49A9-88AC-CBD7AC7D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C6D50-6308-401C-81EB-CCDC9C3C8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6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AA434B-C633-4C41-BFD8-1B51C47A5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29FDA5-FDDB-4EE0-8C72-747881F2E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20C6C-7A27-4FCD-9AA5-0641EE2B4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31740-7B0D-4B96-BB09-B6AD51FF8087}" type="datetimeFigureOut">
              <a:rPr lang="ko-KR" altLang="en-US" smtClean="0"/>
              <a:t>2019-05-18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C70C6-D48D-42C5-BEE6-EBDAB10C1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33762-1E9A-405E-8549-90BF3BB34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C6D50-6308-401C-81EB-CCDC9C3C8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9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4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404368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75272" y="2350347"/>
            <a:ext cx="4641457" cy="147119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9600" b="1" dirty="0">
                <a:solidFill>
                  <a:schemeClr val="bg1"/>
                </a:solidFill>
                <a:effectLst>
                  <a:glow rad="139700">
                    <a:schemeClr val="accent1">
                      <a:lumMod val="75000"/>
                      <a:alpha val="40000"/>
                    </a:schemeClr>
                  </a:glow>
                </a:effectLst>
                <a:latin typeface="+mj-ea"/>
              </a:rPr>
              <a:t>STEP2</a:t>
            </a:r>
            <a:br>
              <a:rPr lang="en-US" altLang="ko-KR" sz="9600" b="1" dirty="0">
                <a:solidFill>
                  <a:schemeClr val="bg1"/>
                </a:solidFill>
                <a:effectLst>
                  <a:glow rad="139700">
                    <a:schemeClr val="accent1">
                      <a:lumMod val="75000"/>
                      <a:alpha val="40000"/>
                    </a:schemeClr>
                  </a:glow>
                </a:effectLst>
                <a:latin typeface="+mj-ea"/>
              </a:rPr>
            </a:br>
            <a:r>
              <a:rPr lang="en-US" altLang="ko-KR" sz="9600" b="1" dirty="0">
                <a:solidFill>
                  <a:schemeClr val="bg1"/>
                </a:solidFill>
                <a:effectLst>
                  <a:glow rad="139700">
                    <a:schemeClr val="accent1">
                      <a:lumMod val="75000"/>
                      <a:alpha val="40000"/>
                    </a:schemeClr>
                  </a:glow>
                </a:effectLst>
                <a:latin typeface="+mj-ea"/>
              </a:rPr>
              <a:t>5</a:t>
            </a:r>
            <a:r>
              <a:rPr lang="ko-KR" altLang="en-US" sz="9600" b="1" dirty="0">
                <a:solidFill>
                  <a:schemeClr val="bg1"/>
                </a:solidFill>
                <a:effectLst>
                  <a:glow rad="139700">
                    <a:schemeClr val="accent1">
                      <a:lumMod val="75000"/>
                      <a:alpha val="40000"/>
                    </a:schemeClr>
                  </a:glow>
                </a:effectLst>
                <a:latin typeface="+mj-ea"/>
              </a:rPr>
              <a:t>주차</a:t>
            </a:r>
          </a:p>
        </p:txBody>
      </p:sp>
      <p:pic>
        <p:nvPicPr>
          <p:cNvPr id="5" name="그래픽 6">
            <a:extLst>
              <a:ext uri="{FF2B5EF4-FFF2-40B4-BE49-F238E27FC236}">
                <a16:creationId xmlns:a16="http://schemas.microsoft.com/office/drawing/2014/main" id="{EC302EF8-C988-4C0E-B11C-A6C4361CF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6888" y="178839"/>
            <a:ext cx="518815" cy="51881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4185780"/>
            <a:ext cx="12192000" cy="179494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0" y="4401358"/>
            <a:ext cx="12192000" cy="45719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accent1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201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83B0D9-D7CB-46C2-B86B-E929B14BF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6103"/>
            <a:ext cx="12192000" cy="402701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C8BDA23-B8A0-4C08-8829-75B01531F01E}"/>
              </a:ext>
            </a:extLst>
          </p:cNvPr>
          <p:cNvSpPr/>
          <p:nvPr/>
        </p:nvSpPr>
        <p:spPr>
          <a:xfrm>
            <a:off x="0" y="2265680"/>
            <a:ext cx="12192000" cy="1715236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748ECC-2726-4863-95CD-2DA17851CD20}"/>
              </a:ext>
            </a:extLst>
          </p:cNvPr>
          <p:cNvSpPr/>
          <p:nvPr/>
        </p:nvSpPr>
        <p:spPr>
          <a:xfrm>
            <a:off x="6421967" y="3429000"/>
            <a:ext cx="5770033" cy="5519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 context-</a:t>
            </a:r>
            <a:r>
              <a:rPr lang="en-US" altLang="ko-KR" sz="4000" b="1" dirty="0" err="1"/>
              <a:t>datasource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06116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EBB4B5B-7747-4B5C-830E-0C2D3824AAFD}"/>
              </a:ext>
            </a:extLst>
          </p:cNvPr>
          <p:cNvSpPr/>
          <p:nvPr/>
        </p:nvSpPr>
        <p:spPr>
          <a:xfrm>
            <a:off x="5773270" y="685800"/>
            <a:ext cx="645459" cy="2743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sz="3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EA00E-66F4-4568-AC01-F341736D62FF}"/>
              </a:ext>
            </a:extLst>
          </p:cNvPr>
          <p:cNvSpPr txBox="1"/>
          <p:nvPr/>
        </p:nvSpPr>
        <p:spPr>
          <a:xfrm>
            <a:off x="116872" y="374762"/>
            <a:ext cx="30219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400" dirty="0">
                <a:latin typeface="맑은 고딕" panose="020B0503020000020004" pitchFamily="50" charset="-127"/>
              </a:rPr>
              <a:t> DB </a:t>
            </a:r>
            <a:r>
              <a:rPr lang="ko-KR" altLang="en-US" sz="6000" b="1" spc="-400" dirty="0">
                <a:latin typeface="맑은 고딕" panose="020B0503020000020004" pitchFamily="50" charset="-127"/>
              </a:rPr>
              <a:t>생성</a:t>
            </a:r>
            <a:endParaRPr lang="ko-KR" altLang="en-US" sz="5400" b="1" spc="-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6045FF-166D-48E0-9B6F-1D1BBFB38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55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73BB181A-0A61-40C4-8E16-0A725A200F80}"/>
              </a:ext>
            </a:extLst>
          </p:cNvPr>
          <p:cNvGrpSpPr/>
          <p:nvPr/>
        </p:nvGrpSpPr>
        <p:grpSpPr>
          <a:xfrm>
            <a:off x="3698240" y="232743"/>
            <a:ext cx="4838700" cy="4305300"/>
            <a:chOff x="3698240" y="232743"/>
            <a:chExt cx="4838700" cy="43053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BC14960-8124-46D3-9BEF-733A1E276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98240" y="232743"/>
              <a:ext cx="4838700" cy="43053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E8982E2-7982-45CA-B9A0-362044738D1A}"/>
                </a:ext>
              </a:extLst>
            </p:cNvPr>
            <p:cNvSpPr/>
            <p:nvPr/>
          </p:nvSpPr>
          <p:spPr>
            <a:xfrm>
              <a:off x="4663440" y="4164663"/>
              <a:ext cx="487680" cy="37338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011FE972-5A53-43D2-8898-5F68BC6AF2D2}"/>
                </a:ext>
              </a:extLst>
            </p:cNvPr>
            <p:cNvSpPr/>
            <p:nvPr/>
          </p:nvSpPr>
          <p:spPr>
            <a:xfrm rot="16200000">
              <a:off x="3855720" y="2742263"/>
              <a:ext cx="2103120" cy="74168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66967EC-8C61-4E8F-8D10-5E00E1236900}"/>
                </a:ext>
              </a:extLst>
            </p:cNvPr>
            <p:cNvSpPr/>
            <p:nvPr/>
          </p:nvSpPr>
          <p:spPr>
            <a:xfrm>
              <a:off x="4292600" y="1228422"/>
              <a:ext cx="4244340" cy="83311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51CD6027-0578-4933-9C26-59F409162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93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14EC591-8713-4757-A675-9198DAB95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25" y="0"/>
            <a:ext cx="8439150" cy="50673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22A4A69-6FBE-403C-97F6-F270FB097EEC}"/>
              </a:ext>
            </a:extLst>
          </p:cNvPr>
          <p:cNvSpPr/>
          <p:nvPr/>
        </p:nvSpPr>
        <p:spPr>
          <a:xfrm>
            <a:off x="1972192" y="4654258"/>
            <a:ext cx="831968" cy="2673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2AA84E-F707-4845-B914-EE71C72F0712}"/>
              </a:ext>
            </a:extLst>
          </p:cNvPr>
          <p:cNvSpPr/>
          <p:nvPr/>
        </p:nvSpPr>
        <p:spPr>
          <a:xfrm>
            <a:off x="6299200" y="2533650"/>
            <a:ext cx="762000" cy="2298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DDCE48-0F68-4E78-9EB5-FAFFC439B362}"/>
              </a:ext>
            </a:extLst>
          </p:cNvPr>
          <p:cNvSpPr/>
          <p:nvPr/>
        </p:nvSpPr>
        <p:spPr>
          <a:xfrm>
            <a:off x="7142480" y="4691723"/>
            <a:ext cx="965200" cy="2298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CB0501-F75F-47CD-9618-477974A2DC8F}"/>
              </a:ext>
            </a:extLst>
          </p:cNvPr>
          <p:cNvSpPr txBox="1"/>
          <p:nvPr/>
        </p:nvSpPr>
        <p:spPr>
          <a:xfrm>
            <a:off x="1852125" y="3833726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B7644E-06B4-45E6-85C9-07224E774464}"/>
              </a:ext>
            </a:extLst>
          </p:cNvPr>
          <p:cNvSpPr txBox="1"/>
          <p:nvPr/>
        </p:nvSpPr>
        <p:spPr>
          <a:xfrm>
            <a:off x="5518339" y="2148929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A4C610-5778-4764-A065-BD1F588BB49D}"/>
              </a:ext>
            </a:extLst>
          </p:cNvPr>
          <p:cNvSpPr txBox="1"/>
          <p:nvPr/>
        </p:nvSpPr>
        <p:spPr>
          <a:xfrm>
            <a:off x="6381407" y="4307002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rgbClr val="FF0000"/>
                </a:solidFill>
              </a:rPr>
              <a:t>③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0A81C36-4C61-4292-9A09-5B1DA066C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48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7C05561-D97D-40CB-BFAA-AAF7AD700E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893"/>
          <a:stretch/>
        </p:blipFill>
        <p:spPr>
          <a:xfrm>
            <a:off x="2745631" y="1338580"/>
            <a:ext cx="6700738" cy="251206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312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842E775-79BE-4CE6-96A3-D7419198D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0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65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FD06972-9CB6-479F-83C3-46D377EA5E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198"/>
          <a:stretch/>
        </p:blipFill>
        <p:spPr>
          <a:xfrm>
            <a:off x="3294388" y="-345441"/>
            <a:ext cx="7942572" cy="727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36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F493C70-F5E6-4B15-AB9B-9225F8502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04706"/>
            <a:ext cx="12192000" cy="366340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DA6CA4D-543D-4917-A552-29194F4D9590}"/>
              </a:ext>
            </a:extLst>
          </p:cNvPr>
          <p:cNvSpPr/>
          <p:nvPr/>
        </p:nvSpPr>
        <p:spPr>
          <a:xfrm>
            <a:off x="2372448" y="652455"/>
            <a:ext cx="5770033" cy="55191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>
                <a:solidFill>
                  <a:schemeClr val="tx1"/>
                </a:solidFill>
              </a:rPr>
              <a:t>t_user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90B54102-FD12-4744-9512-6EB0A5978982}"/>
              </a:ext>
            </a:extLst>
          </p:cNvPr>
          <p:cNvSpPr/>
          <p:nvPr/>
        </p:nvSpPr>
        <p:spPr>
          <a:xfrm>
            <a:off x="1955366" y="770356"/>
            <a:ext cx="417082" cy="41656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E9058D-6ADE-4243-B36E-23D1B1EA20E6}"/>
              </a:ext>
            </a:extLst>
          </p:cNvPr>
          <p:cNvSpPr/>
          <p:nvPr/>
        </p:nvSpPr>
        <p:spPr>
          <a:xfrm>
            <a:off x="1305823" y="807002"/>
            <a:ext cx="583238" cy="314960"/>
          </a:xfrm>
          <a:prstGeom prst="rect">
            <a:avLst/>
          </a:prstGeom>
          <a:solidFill>
            <a:srgbClr val="FF0000">
              <a:alpha val="40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118F02-6AA4-492D-A9FC-3099EFC9E249}"/>
              </a:ext>
            </a:extLst>
          </p:cNvPr>
          <p:cNvSpPr/>
          <p:nvPr/>
        </p:nvSpPr>
        <p:spPr>
          <a:xfrm>
            <a:off x="1372128" y="2383635"/>
            <a:ext cx="583238" cy="314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CAA8FA-5688-49D3-90DB-F85DF5038B25}"/>
              </a:ext>
            </a:extLst>
          </p:cNvPr>
          <p:cNvSpPr/>
          <p:nvPr/>
        </p:nvSpPr>
        <p:spPr>
          <a:xfrm>
            <a:off x="121920" y="3022722"/>
            <a:ext cx="11978640" cy="222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432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41587D-C75B-4EDF-8684-BB6D04860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5819" y="0"/>
            <a:ext cx="12337819" cy="520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98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18B025F-430B-420E-B362-1D042682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222" y="102381"/>
            <a:ext cx="4825556" cy="340049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9714B8C-35F2-4569-B9DC-88B26269F4BD}"/>
              </a:ext>
            </a:extLst>
          </p:cNvPr>
          <p:cNvSpPr/>
          <p:nvPr/>
        </p:nvSpPr>
        <p:spPr>
          <a:xfrm>
            <a:off x="5252656" y="3002910"/>
            <a:ext cx="2573084" cy="222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46319E-5B31-4346-9398-96DCD409934F}"/>
              </a:ext>
            </a:extLst>
          </p:cNvPr>
          <p:cNvSpPr/>
          <p:nvPr/>
        </p:nvSpPr>
        <p:spPr>
          <a:xfrm>
            <a:off x="3830764" y="1230498"/>
            <a:ext cx="4676774" cy="222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4B3F9B-3952-4E28-B732-6C427D331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340" y="1479876"/>
            <a:ext cx="249110" cy="1437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26E4EF2-9E8B-4492-8A17-09DB5595E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340" y="1660551"/>
            <a:ext cx="249110" cy="1437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FDB9C6-05FA-4956-A827-6BCB2F71E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340" y="2055765"/>
            <a:ext cx="249110" cy="1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5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77D0A0-8E7A-42AC-A2CE-752F2A829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73156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A99BE64-8341-45E1-B56B-860EA62410E2}"/>
              </a:ext>
            </a:extLst>
          </p:cNvPr>
          <p:cNvSpPr/>
          <p:nvPr/>
        </p:nvSpPr>
        <p:spPr>
          <a:xfrm>
            <a:off x="1061545" y="2618638"/>
            <a:ext cx="6800194" cy="810362"/>
          </a:xfrm>
          <a:prstGeom prst="rect">
            <a:avLst/>
          </a:prstGeom>
          <a:solidFill>
            <a:srgbClr val="FF0000">
              <a:alpha val="23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2B3D25-EFD9-40A1-813A-E4B621751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62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AF78E2F-5EE4-472E-A6C2-5E32C402F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6928D4A-BF52-4864-8AB9-5C829C781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332329"/>
            <a:ext cx="4114800" cy="26098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2549D05-B8FB-4165-AC16-620124CC6A4C}"/>
              </a:ext>
            </a:extLst>
          </p:cNvPr>
          <p:cNvSpPr/>
          <p:nvPr/>
        </p:nvSpPr>
        <p:spPr>
          <a:xfrm>
            <a:off x="878633" y="3001422"/>
            <a:ext cx="10030968" cy="91440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user_no</a:t>
            </a:r>
            <a:r>
              <a:rPr lang="ko-KR" altLang="en-US" sz="30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기본값 클릭 </a:t>
            </a:r>
            <a:r>
              <a:rPr lang="en-US" altLang="ko-KR" sz="30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 AUTO_INCREMENT &gt; </a:t>
            </a:r>
            <a:r>
              <a:rPr lang="ko-KR" altLang="en-US" sz="30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570628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ì»¤ì pngì ëí ì´ë¯¸ì§ ê²ìê²°ê³¼">
            <a:extLst>
              <a:ext uri="{FF2B5EF4-FFF2-40B4-BE49-F238E27FC236}">
                <a16:creationId xmlns:a16="http://schemas.microsoft.com/office/drawing/2014/main" id="{95D6AAAC-F6CA-4007-8D20-4DA659023D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8EF0842-FFE5-4382-809D-821C035625CF}"/>
              </a:ext>
            </a:extLst>
          </p:cNvPr>
          <p:cNvGrpSpPr/>
          <p:nvPr/>
        </p:nvGrpSpPr>
        <p:grpSpPr>
          <a:xfrm>
            <a:off x="1536291" y="0"/>
            <a:ext cx="10311223" cy="2825496"/>
            <a:chOff x="1536291" y="0"/>
            <a:chExt cx="10311223" cy="282549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9973F26-1DC3-4B52-92EE-1DB8FF2F89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2576" b="58800"/>
            <a:stretch/>
          </p:blipFill>
          <p:spPr>
            <a:xfrm>
              <a:off x="1536291" y="0"/>
              <a:ext cx="3412897" cy="2825496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9D99188-FEF2-42E8-99F6-7ACF3489F9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-221"/>
            <a:stretch/>
          </p:blipFill>
          <p:spPr>
            <a:xfrm>
              <a:off x="1598201" y="1300162"/>
              <a:ext cx="2199861" cy="610934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EB6F5B2-B987-4F5E-AAD1-1D89654E3CD4}"/>
                </a:ext>
              </a:extLst>
            </p:cNvPr>
            <p:cNvSpPr/>
            <p:nvPr/>
          </p:nvSpPr>
          <p:spPr>
            <a:xfrm>
              <a:off x="1874520" y="1797844"/>
              <a:ext cx="3008376" cy="10276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B39E6DE-D06D-48A7-B2FC-D79D6A79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49188" y="23811"/>
              <a:ext cx="6713865" cy="2705101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7E19772-EDBF-4D28-B228-2366B5ABD0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13582"/>
            <a:stretch/>
          </p:blipFill>
          <p:spPr>
            <a:xfrm>
              <a:off x="4949188" y="13335"/>
              <a:ext cx="6898326" cy="28121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6272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2CED08B-BFE6-4315-BB74-5EAB9F059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42" y="100485"/>
            <a:ext cx="5667375" cy="269557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92FE1643-A5B5-4351-897F-E296A61C7D95}"/>
              </a:ext>
            </a:extLst>
          </p:cNvPr>
          <p:cNvGrpSpPr/>
          <p:nvPr/>
        </p:nvGrpSpPr>
        <p:grpSpPr>
          <a:xfrm>
            <a:off x="6194293" y="100485"/>
            <a:ext cx="5997707" cy="1271262"/>
            <a:chOff x="5308922" y="237744"/>
            <a:chExt cx="6883078" cy="145892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5CD527B-9813-442C-8472-DEE90A8635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189" t="3568" r="38090" b="6365"/>
            <a:stretch/>
          </p:blipFill>
          <p:spPr>
            <a:xfrm>
              <a:off x="5349240" y="873707"/>
              <a:ext cx="6814235" cy="822960"/>
            </a:xfrm>
            <a:prstGeom prst="rect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A3EB1C1-FE98-4720-A75E-409D988468F5}"/>
                </a:ext>
              </a:extLst>
            </p:cNvPr>
            <p:cNvSpPr/>
            <p:nvPr/>
          </p:nvSpPr>
          <p:spPr>
            <a:xfrm>
              <a:off x="5308922" y="237744"/>
              <a:ext cx="6883078" cy="6359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/>
                <a:t>OR</a:t>
              </a:r>
              <a:endParaRPr lang="ko-KR" altLang="en-US" sz="36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0C4669C-51AD-4942-A02A-06D1B1C48C32}"/>
                </a:ext>
              </a:extLst>
            </p:cNvPr>
            <p:cNvSpPr/>
            <p:nvPr/>
          </p:nvSpPr>
          <p:spPr>
            <a:xfrm>
              <a:off x="7830207" y="873707"/>
              <a:ext cx="882869" cy="82296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ADD449-ACF1-41B0-86F7-8495920A4CB2}"/>
              </a:ext>
            </a:extLst>
          </p:cNvPr>
          <p:cNvSpPr/>
          <p:nvPr/>
        </p:nvSpPr>
        <p:spPr>
          <a:xfrm>
            <a:off x="2209822" y="2328103"/>
            <a:ext cx="2298170" cy="301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63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2BAF577-4CC8-4886-9CE7-0C8E71F12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883" y="166164"/>
            <a:ext cx="8366233" cy="414756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AD0E2B7-0716-411F-B726-1D70B53ABFD9}"/>
              </a:ext>
            </a:extLst>
          </p:cNvPr>
          <p:cNvSpPr/>
          <p:nvPr/>
        </p:nvSpPr>
        <p:spPr>
          <a:xfrm>
            <a:off x="3317664" y="122016"/>
            <a:ext cx="301451" cy="3014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362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5F474C2-7FAF-4359-BA12-B40A225FE838}"/>
              </a:ext>
            </a:extLst>
          </p:cNvPr>
          <p:cNvSpPr/>
          <p:nvPr/>
        </p:nvSpPr>
        <p:spPr>
          <a:xfrm>
            <a:off x="4113126" y="543505"/>
            <a:ext cx="6096000" cy="18312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0" i="0" dirty="0">
                <a:solidFill>
                  <a:srgbClr val="794938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SELECT</a:t>
            </a:r>
            <a:r>
              <a:rPr lang="ko-KR" altLang="en-US" sz="4000" b="0" i="0" dirty="0">
                <a:solidFill>
                  <a:srgbClr val="575757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</a:t>
            </a:r>
            <a:r>
              <a:rPr lang="ko-KR" altLang="en-US" sz="4000" b="0" i="0" dirty="0" err="1">
                <a:solidFill>
                  <a:srgbClr val="575757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컬럼명</a:t>
            </a:r>
            <a:endParaRPr lang="ko-KR" altLang="en-US" sz="4000" b="0" i="0" dirty="0">
              <a:solidFill>
                <a:srgbClr val="575757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000" b="0" i="0" dirty="0">
                <a:solidFill>
                  <a:srgbClr val="794938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FROM</a:t>
            </a:r>
            <a:r>
              <a:rPr lang="ko-KR" altLang="en-US" sz="4000" b="0" i="0" dirty="0">
                <a:solidFill>
                  <a:srgbClr val="575757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테이블명</a:t>
            </a: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433E8B79-1AC4-4780-BB78-509079FBDDED}"/>
              </a:ext>
            </a:extLst>
          </p:cNvPr>
          <p:cNvSpPr/>
          <p:nvPr/>
        </p:nvSpPr>
        <p:spPr>
          <a:xfrm>
            <a:off x="0" y="332329"/>
            <a:ext cx="3291840" cy="914400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/>
              <a:t>select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53349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AF78E2F-5EE4-472E-A6C2-5E32C402F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33BA1329-D5AE-4804-8306-5E9D445E0808}"/>
              </a:ext>
            </a:extLst>
          </p:cNvPr>
          <p:cNvSpPr/>
          <p:nvPr/>
        </p:nvSpPr>
        <p:spPr>
          <a:xfrm>
            <a:off x="0" y="332329"/>
            <a:ext cx="2130251" cy="914400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/>
              <a:t>*</a:t>
            </a:r>
            <a:endParaRPr lang="ko-KR" altLang="en-US" sz="6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DE621C-7BEF-453C-B621-CB36F54B5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698" y="166164"/>
            <a:ext cx="66675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6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AF78E2F-5EE4-472E-A6C2-5E32C402F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9B8F58-A5F5-40CB-90BC-44735CEAF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266" y="166164"/>
            <a:ext cx="66675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24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5BB452D-D2DD-45A7-A409-5715ED45A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07" y="332329"/>
            <a:ext cx="5641251" cy="42837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EA47FC-5A4F-4C80-A7FD-06C331D0C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5" y="0"/>
            <a:ext cx="6068935" cy="47356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AF78E2F-5EE4-472E-A6C2-5E32C402FE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47EF7DD-D8B9-485C-9748-4AE569380315}"/>
              </a:ext>
            </a:extLst>
          </p:cNvPr>
          <p:cNvSpPr/>
          <p:nvPr/>
        </p:nvSpPr>
        <p:spPr>
          <a:xfrm>
            <a:off x="3099816" y="2565241"/>
            <a:ext cx="512065" cy="2170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C0A4653D-FBAD-4702-90A7-97907FC4CFF9}"/>
              </a:ext>
            </a:extLst>
          </p:cNvPr>
          <p:cNvSpPr/>
          <p:nvPr/>
        </p:nvSpPr>
        <p:spPr>
          <a:xfrm>
            <a:off x="0" y="5034653"/>
            <a:ext cx="3165230" cy="914400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order</a:t>
            </a:r>
            <a:r>
              <a:rPr lang="ko-KR" altLang="en-US" sz="4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by</a:t>
            </a:r>
            <a:endParaRPr lang="ko-KR" altLang="en-US" sz="4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F8716E-CC59-4FEF-8BC3-ECE5E4C9D6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828" y="274066"/>
            <a:ext cx="2129362" cy="191557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1A8C44A-35BE-46DD-BEC7-B80D994A2740}"/>
              </a:ext>
            </a:extLst>
          </p:cNvPr>
          <p:cNvSpPr/>
          <p:nvPr/>
        </p:nvSpPr>
        <p:spPr>
          <a:xfrm>
            <a:off x="316926" y="1928380"/>
            <a:ext cx="1537398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375565-CCC2-4B88-B4D7-B52B98EB04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9266" y="364455"/>
            <a:ext cx="2065338" cy="18251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6F365F9-0896-469F-8C8B-4B6C34613820}"/>
              </a:ext>
            </a:extLst>
          </p:cNvPr>
          <p:cNvSpPr/>
          <p:nvPr/>
        </p:nvSpPr>
        <p:spPr>
          <a:xfrm>
            <a:off x="8117528" y="1970182"/>
            <a:ext cx="450500" cy="2210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175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DE4393A-9EB3-4F00-85CF-0EEB18DEF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938" y="0"/>
            <a:ext cx="6600825" cy="50768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AF78E2F-5EE4-472E-A6C2-5E32C402F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D772732-0202-4C85-94A5-4DE760C44555}"/>
              </a:ext>
            </a:extLst>
          </p:cNvPr>
          <p:cNvSpPr/>
          <p:nvPr/>
        </p:nvSpPr>
        <p:spPr>
          <a:xfrm>
            <a:off x="6318504" y="2660904"/>
            <a:ext cx="495919" cy="22608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169CCB-0824-4571-BBD4-21B1C1D30E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4349" y="61912"/>
            <a:ext cx="2270827" cy="21383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8CEC0EF-C85F-4F36-8239-448BCA52BC8F}"/>
              </a:ext>
            </a:extLst>
          </p:cNvPr>
          <p:cNvSpPr/>
          <p:nvPr/>
        </p:nvSpPr>
        <p:spPr>
          <a:xfrm>
            <a:off x="4831817" y="1890899"/>
            <a:ext cx="581130" cy="2713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990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AF78E2F-5EE4-472E-A6C2-5E32C402F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F22BF16-3E01-419F-948E-1211844C3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2329"/>
            <a:ext cx="11636004" cy="458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10B16D-E657-4E27-801F-D2B87B286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658" y="0"/>
            <a:ext cx="10670583" cy="503518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736BA91-B2B3-450F-9ECB-2C7F8C643D5D}"/>
              </a:ext>
            </a:extLst>
          </p:cNvPr>
          <p:cNvSpPr/>
          <p:nvPr/>
        </p:nvSpPr>
        <p:spPr>
          <a:xfrm>
            <a:off x="3324418" y="3837977"/>
            <a:ext cx="6529604" cy="296587"/>
          </a:xfrm>
          <a:prstGeom prst="rect">
            <a:avLst/>
          </a:prstGeom>
          <a:solidFill>
            <a:srgbClr val="FF0000">
              <a:alpha val="23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C0B056-8BAD-4A48-AADC-A9B7C937E50C}"/>
              </a:ext>
            </a:extLst>
          </p:cNvPr>
          <p:cNvSpPr/>
          <p:nvPr/>
        </p:nvSpPr>
        <p:spPr>
          <a:xfrm>
            <a:off x="5690003" y="3821906"/>
            <a:ext cx="3776385" cy="2965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D8C1EDEE-3B2A-4CE8-A2C0-3D7DAB30FE22}"/>
              </a:ext>
            </a:extLst>
          </p:cNvPr>
          <p:cNvSpPr/>
          <p:nvPr/>
        </p:nvSpPr>
        <p:spPr>
          <a:xfrm>
            <a:off x="7160857" y="2971141"/>
            <a:ext cx="437661" cy="78708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141FEC51-EA53-48F7-94D3-BBC3EFF0B6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433622"/>
              </p:ext>
            </p:extLst>
          </p:nvPr>
        </p:nvGraphicFramePr>
        <p:xfrm>
          <a:off x="4379255" y="2113815"/>
          <a:ext cx="5987825" cy="1211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r:id="rId5" imgW="8850600" imgH="1790280" progId="">
                  <p:embed/>
                </p:oleObj>
              </mc:Choice>
              <mc:Fallback>
                <p:oleObj r:id="rId5" imgW="8850600" imgH="1790280" progId="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141FEC51-EA53-48F7-94D3-BBC3EFF0B6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79255" y="2113815"/>
                        <a:ext cx="5987825" cy="1211528"/>
                      </a:xfrm>
                      <a:prstGeom prst="rect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37200D-3ADE-4321-A39E-2289103BF174}"/>
              </a:ext>
            </a:extLst>
          </p:cNvPr>
          <p:cNvSpPr/>
          <p:nvPr/>
        </p:nvSpPr>
        <p:spPr>
          <a:xfrm>
            <a:off x="4379254" y="2711861"/>
            <a:ext cx="5474767" cy="2367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78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AF78E2F-5EE4-472E-A6C2-5E32C402F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C4BF665-273D-422E-B823-ABCAE68AB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828" y="94585"/>
            <a:ext cx="6420162" cy="333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42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AF78E2F-5EE4-472E-A6C2-5E32C402F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612D61F5-5271-44B9-9BB5-D43BB1A72A74}"/>
              </a:ext>
            </a:extLst>
          </p:cNvPr>
          <p:cNvSpPr/>
          <p:nvPr/>
        </p:nvSpPr>
        <p:spPr>
          <a:xfrm>
            <a:off x="0" y="332329"/>
            <a:ext cx="3165230" cy="914400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where</a:t>
            </a:r>
            <a:endParaRPr lang="ko-KR" altLang="en-US" sz="4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2BC4CF-7CF5-4492-8358-8D3132CE7D3D}"/>
              </a:ext>
            </a:extLst>
          </p:cNvPr>
          <p:cNvSpPr/>
          <p:nvPr/>
        </p:nvSpPr>
        <p:spPr>
          <a:xfrm>
            <a:off x="3541776" y="341720"/>
            <a:ext cx="6096000" cy="27546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0" i="0" dirty="0">
                <a:solidFill>
                  <a:srgbClr val="794938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SELECT</a:t>
            </a:r>
            <a:r>
              <a:rPr lang="ko-KR" altLang="en-US" sz="4000" b="0" i="0" dirty="0">
                <a:solidFill>
                  <a:srgbClr val="575757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</a:t>
            </a:r>
            <a:r>
              <a:rPr lang="ko-KR" altLang="en-US" sz="4000" b="0" i="0" dirty="0" err="1">
                <a:solidFill>
                  <a:srgbClr val="575757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컬럼명</a:t>
            </a:r>
            <a:endParaRPr lang="ko-KR" altLang="en-US" sz="4000" b="0" i="0" dirty="0">
              <a:solidFill>
                <a:srgbClr val="575757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000" b="0" i="0" dirty="0">
                <a:solidFill>
                  <a:srgbClr val="794938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FROM</a:t>
            </a:r>
            <a:r>
              <a:rPr lang="ko-KR" altLang="en-US" sz="4000" b="0" i="0" dirty="0">
                <a:solidFill>
                  <a:srgbClr val="575757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테이블명</a:t>
            </a:r>
            <a:endParaRPr lang="en-US" altLang="ko-KR" sz="4000" b="0" i="0" dirty="0">
              <a:solidFill>
                <a:srgbClr val="575757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rgbClr val="79493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WHERE</a:t>
            </a:r>
            <a:r>
              <a:rPr lang="en-US" altLang="ko-KR" sz="4000" dirty="0">
                <a:solidFill>
                  <a:srgbClr val="57575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4000" dirty="0">
                <a:solidFill>
                  <a:srgbClr val="57575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검색 조건</a:t>
            </a:r>
            <a:endParaRPr lang="ko-KR" altLang="en-US" sz="4000" b="0" i="0" dirty="0">
              <a:solidFill>
                <a:srgbClr val="575757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4465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2E55FBC-B4CF-4064-A687-38396399E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887" y="107061"/>
            <a:ext cx="6372225" cy="37909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34F3C93-9E30-42C5-B65B-B9949F3B3E2E}"/>
              </a:ext>
            </a:extLst>
          </p:cNvPr>
          <p:cNvSpPr/>
          <p:nvPr/>
        </p:nvSpPr>
        <p:spPr>
          <a:xfrm>
            <a:off x="3319272" y="2290572"/>
            <a:ext cx="1984248" cy="2468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76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0E037E4-18CF-42A4-899E-169506358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26" y="134493"/>
            <a:ext cx="5057633" cy="3376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6C315DC-344F-4811-95CE-FFD10490C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079" y="134493"/>
            <a:ext cx="5514785" cy="339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9798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1052B7C9-327B-4794-896F-7F98B704DD1D}"/>
              </a:ext>
            </a:extLst>
          </p:cNvPr>
          <p:cNvSpPr/>
          <p:nvPr/>
        </p:nvSpPr>
        <p:spPr>
          <a:xfrm>
            <a:off x="0" y="264533"/>
            <a:ext cx="3165230" cy="914400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alias</a:t>
            </a:r>
            <a:endParaRPr lang="ko-KR" altLang="en-US" sz="4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476072-FAEA-4C3D-BF89-325D5B9D09AB}"/>
              </a:ext>
            </a:extLst>
          </p:cNvPr>
          <p:cNvSpPr/>
          <p:nvPr/>
        </p:nvSpPr>
        <p:spPr>
          <a:xfrm>
            <a:off x="2746248" y="1178933"/>
            <a:ext cx="72481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rgbClr val="57575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1. </a:t>
            </a:r>
            <a:r>
              <a:rPr lang="en-US" altLang="ko-KR" sz="4000" dirty="0">
                <a:solidFill>
                  <a:srgbClr val="79493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SELECT</a:t>
            </a:r>
            <a:r>
              <a:rPr lang="ko-KR" altLang="en-US" sz="4000" dirty="0">
                <a:solidFill>
                  <a:srgbClr val="57575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</a:t>
            </a:r>
            <a:r>
              <a:rPr lang="ko-KR" altLang="en-US" sz="4000" dirty="0" err="1">
                <a:solidFill>
                  <a:srgbClr val="57575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컬럼명</a:t>
            </a:r>
            <a:r>
              <a:rPr lang="ko-KR" altLang="en-US" sz="4000" dirty="0">
                <a:solidFill>
                  <a:srgbClr val="57575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</a:t>
            </a:r>
            <a:r>
              <a:rPr lang="en-US" altLang="ko-KR" sz="4000" dirty="0">
                <a:solidFill>
                  <a:srgbClr val="79493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AS</a:t>
            </a:r>
            <a:r>
              <a:rPr lang="ko-KR" altLang="en-US" sz="4000" dirty="0">
                <a:solidFill>
                  <a:srgbClr val="57575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별칭</a:t>
            </a:r>
          </a:p>
          <a:p>
            <a:r>
              <a:rPr lang="en-US" altLang="ko-KR" sz="4000" dirty="0">
                <a:solidFill>
                  <a:srgbClr val="79493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FROM</a:t>
            </a:r>
            <a:r>
              <a:rPr lang="ko-KR" altLang="en-US" sz="4000" dirty="0">
                <a:solidFill>
                  <a:srgbClr val="57575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테이블명</a:t>
            </a:r>
            <a:endParaRPr lang="en-US" altLang="ko-KR" sz="4000" dirty="0">
              <a:solidFill>
                <a:srgbClr val="57575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4000" dirty="0">
                <a:solidFill>
                  <a:srgbClr val="57575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</a:t>
            </a:r>
          </a:p>
          <a:p>
            <a:r>
              <a:rPr lang="en-US" altLang="ko-KR" sz="4000" dirty="0">
                <a:solidFill>
                  <a:srgbClr val="57575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2. </a:t>
            </a:r>
            <a:r>
              <a:rPr lang="en-US" altLang="ko-KR" sz="4000" dirty="0">
                <a:solidFill>
                  <a:srgbClr val="79493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SELECT</a:t>
            </a:r>
            <a:r>
              <a:rPr lang="ko-KR" altLang="en-US" sz="4000" dirty="0">
                <a:solidFill>
                  <a:srgbClr val="57575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</a:t>
            </a:r>
            <a:r>
              <a:rPr lang="ko-KR" altLang="en-US" sz="4000" dirty="0" err="1">
                <a:solidFill>
                  <a:srgbClr val="57575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컬럼명</a:t>
            </a:r>
            <a:endParaRPr lang="ko-KR" altLang="en-US" sz="4000" dirty="0">
              <a:solidFill>
                <a:srgbClr val="575757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4000" dirty="0">
                <a:solidFill>
                  <a:srgbClr val="79493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FROM</a:t>
            </a:r>
            <a:r>
              <a:rPr lang="ko-KR" altLang="en-US" sz="4000" dirty="0">
                <a:solidFill>
                  <a:srgbClr val="57575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테이블명 </a:t>
            </a:r>
            <a:r>
              <a:rPr lang="en-US" altLang="ko-KR" sz="4000" dirty="0">
                <a:solidFill>
                  <a:srgbClr val="79493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AS</a:t>
            </a:r>
            <a:r>
              <a:rPr lang="ko-KR" altLang="en-US" sz="4000" dirty="0">
                <a:solidFill>
                  <a:srgbClr val="57575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별칭</a:t>
            </a:r>
            <a:endParaRPr lang="en-US" altLang="ko-KR" sz="4000" b="0" i="0" dirty="0">
              <a:solidFill>
                <a:srgbClr val="575757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379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1277ADC-E83F-4E61-900A-164163D13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550" y="0"/>
            <a:ext cx="6438900" cy="51339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C56F341-6C00-492B-AC94-D6590080229C}"/>
              </a:ext>
            </a:extLst>
          </p:cNvPr>
          <p:cNvSpPr/>
          <p:nvPr/>
        </p:nvSpPr>
        <p:spPr>
          <a:xfrm>
            <a:off x="5314188" y="1911096"/>
            <a:ext cx="329184" cy="2194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E5DF2D-5AE6-4338-8E87-41757C98F99F}"/>
              </a:ext>
            </a:extLst>
          </p:cNvPr>
          <p:cNvSpPr/>
          <p:nvPr/>
        </p:nvSpPr>
        <p:spPr>
          <a:xfrm>
            <a:off x="4075176" y="316992"/>
            <a:ext cx="387096" cy="1594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DBE57E01-7EBF-4257-9D1E-8B8EE5753A1F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5400000" flipH="1">
            <a:off x="4764024" y="1415796"/>
            <a:ext cx="219456" cy="1210056"/>
          </a:xfrm>
          <a:prstGeom prst="bentConnector3">
            <a:avLst>
              <a:gd name="adj1" fmla="val -10416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E9D944-EED9-4C64-9848-6A37F4B22579}"/>
              </a:ext>
            </a:extLst>
          </p:cNvPr>
          <p:cNvSpPr/>
          <p:nvPr/>
        </p:nvSpPr>
        <p:spPr>
          <a:xfrm>
            <a:off x="5798820" y="838200"/>
            <a:ext cx="617220" cy="26670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595532-2542-45F6-BF16-C9D4A43FB26C}"/>
              </a:ext>
            </a:extLst>
          </p:cNvPr>
          <p:cNvSpPr/>
          <p:nvPr/>
        </p:nvSpPr>
        <p:spPr>
          <a:xfrm>
            <a:off x="5242560" y="2756916"/>
            <a:ext cx="769620" cy="359664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00C9ECBA-E8EA-4214-843F-7FB8DC13F80C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rot="5400000" flipH="1" flipV="1">
            <a:off x="5041392" y="1690878"/>
            <a:ext cx="1652016" cy="480060"/>
          </a:xfrm>
          <a:prstGeom prst="bentConnector3">
            <a:avLst>
              <a:gd name="adj1" fmla="val 18635"/>
            </a:avLst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4408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A2B40FA-D1CA-47E4-9A98-5E4C02E29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865" y="137652"/>
            <a:ext cx="9236368" cy="743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79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B364175-4715-4310-A3E2-3DA6EF907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102" y="58729"/>
            <a:ext cx="8116821" cy="51720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85ADD01-C1E0-4AE3-A925-B853AC48E0A4}"/>
              </a:ext>
            </a:extLst>
          </p:cNvPr>
          <p:cNvSpPr/>
          <p:nvPr/>
        </p:nvSpPr>
        <p:spPr>
          <a:xfrm>
            <a:off x="2569463" y="2644767"/>
            <a:ext cx="3307461" cy="2698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7336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2ECA73A-EFA1-4C02-BF20-C0D6FBFFB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76" y="213454"/>
            <a:ext cx="5404104" cy="3725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277055-EF6D-4BB5-AB67-1DF961F612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86" b="3926"/>
          <a:stretch/>
        </p:blipFill>
        <p:spPr>
          <a:xfrm>
            <a:off x="402336" y="213454"/>
            <a:ext cx="5084064" cy="3724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03BBDDD-9B26-46A5-AB92-1410B633F62E}"/>
              </a:ext>
            </a:extLst>
          </p:cNvPr>
          <p:cNvSpPr/>
          <p:nvPr/>
        </p:nvSpPr>
        <p:spPr>
          <a:xfrm>
            <a:off x="402336" y="3352704"/>
            <a:ext cx="1225296" cy="585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970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AF78E2F-5EE4-472E-A6C2-5E32C402F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D510E2DA-1C22-464C-B59C-5A5D92DAF928}"/>
              </a:ext>
            </a:extLst>
          </p:cNvPr>
          <p:cNvSpPr/>
          <p:nvPr/>
        </p:nvSpPr>
        <p:spPr>
          <a:xfrm>
            <a:off x="0" y="264533"/>
            <a:ext cx="3165230" cy="914400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Not</a:t>
            </a:r>
            <a:r>
              <a:rPr lang="ko-KR" altLang="en-US" sz="4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Exists</a:t>
            </a:r>
            <a:endParaRPr lang="ko-KR" altLang="en-US" sz="4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1B22FA-D184-421A-A7E6-3C6355A9D847}"/>
              </a:ext>
            </a:extLst>
          </p:cNvPr>
          <p:cNvSpPr/>
          <p:nvPr/>
        </p:nvSpPr>
        <p:spPr>
          <a:xfrm>
            <a:off x="3165230" y="166164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4000" b="0" i="0" dirty="0">
                <a:solidFill>
                  <a:srgbClr val="794938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SELECT</a:t>
            </a:r>
            <a:r>
              <a:rPr lang="ko-KR" altLang="en-US" sz="4000" b="0" i="0" dirty="0">
                <a:solidFill>
                  <a:srgbClr val="575757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</a:t>
            </a:r>
            <a:r>
              <a:rPr lang="ko-KR" altLang="en-US" sz="4000" b="0" i="0" dirty="0" err="1">
                <a:solidFill>
                  <a:srgbClr val="575757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컬럼명</a:t>
            </a:r>
            <a:endParaRPr lang="ko-KR" altLang="en-US" sz="4000" b="0" i="0" dirty="0">
              <a:solidFill>
                <a:srgbClr val="575757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4000" b="0" i="0" dirty="0">
                <a:solidFill>
                  <a:srgbClr val="794938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FROM</a:t>
            </a:r>
            <a:r>
              <a:rPr lang="ko-KR" altLang="en-US" sz="4000" b="0" i="0" dirty="0">
                <a:solidFill>
                  <a:srgbClr val="575757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</a:t>
            </a:r>
            <a:r>
              <a:rPr lang="en-US" altLang="ko-KR" sz="4000" b="0" i="0" dirty="0">
                <a:solidFill>
                  <a:srgbClr val="575757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A(</a:t>
            </a:r>
            <a:r>
              <a:rPr lang="ko-KR" altLang="en-US" sz="4000" b="0" i="0" dirty="0">
                <a:solidFill>
                  <a:srgbClr val="575757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테이블명</a:t>
            </a:r>
            <a:r>
              <a:rPr lang="en-US" altLang="ko-KR" sz="4000" b="0" i="0" dirty="0">
                <a:solidFill>
                  <a:srgbClr val="575757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r>
              <a:rPr lang="en-US" altLang="ko-KR" sz="4000" dirty="0">
                <a:solidFill>
                  <a:srgbClr val="79493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WHERE</a:t>
            </a:r>
            <a:r>
              <a:rPr lang="en-US" altLang="ko-KR" sz="4000" dirty="0">
                <a:solidFill>
                  <a:srgbClr val="57575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0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NOT EXISTS</a:t>
            </a:r>
          </a:p>
          <a:p>
            <a:pPr>
              <a:lnSpc>
                <a:spcPct val="150000"/>
              </a:lnSpc>
            </a:pPr>
            <a:r>
              <a:rPr lang="en-US" altLang="ko-KR" sz="4000" b="0" i="0" dirty="0">
                <a:solidFill>
                  <a:srgbClr val="575757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(SELECT </a:t>
            </a:r>
            <a:r>
              <a:rPr lang="ko-KR" altLang="en-US" sz="4000" b="0" i="0" dirty="0" err="1">
                <a:solidFill>
                  <a:srgbClr val="575757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컬럼명</a:t>
            </a:r>
            <a:endParaRPr lang="en-US" altLang="ko-KR" sz="4000" b="0" i="0" dirty="0">
              <a:solidFill>
                <a:srgbClr val="575757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4000" dirty="0">
                <a:solidFill>
                  <a:srgbClr val="57575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FROM B(</a:t>
            </a:r>
            <a:r>
              <a:rPr lang="ko-KR" altLang="en-US" sz="4000" dirty="0">
                <a:solidFill>
                  <a:srgbClr val="57575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테이블명 </a:t>
            </a:r>
            <a:r>
              <a:rPr lang="en-US" altLang="ko-KR" sz="4000" dirty="0">
                <a:solidFill>
                  <a:srgbClr val="57575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r>
              <a:rPr lang="en-US" altLang="ko-KR" sz="4000" b="0" i="0" dirty="0">
                <a:solidFill>
                  <a:srgbClr val="575757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WHERE </a:t>
            </a:r>
            <a:r>
              <a:rPr lang="en-US" altLang="ko-KR" sz="4000" b="0" i="0" dirty="0" err="1">
                <a:solidFill>
                  <a:srgbClr val="575757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A.key</a:t>
            </a:r>
            <a:r>
              <a:rPr lang="en-US" altLang="ko-KR" sz="4000" b="0" i="0" dirty="0">
                <a:solidFill>
                  <a:srgbClr val="575757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= </a:t>
            </a:r>
            <a:r>
              <a:rPr lang="en-US" altLang="ko-KR" sz="4000" b="0" i="0" dirty="0" err="1">
                <a:solidFill>
                  <a:srgbClr val="575757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B.key</a:t>
            </a:r>
            <a:r>
              <a:rPr lang="en-US" altLang="ko-KR" sz="4000" b="0" i="0" dirty="0">
                <a:solidFill>
                  <a:srgbClr val="575757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4000" b="0" i="0" dirty="0">
              <a:solidFill>
                <a:srgbClr val="575757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077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F97CD9B-F7A7-468D-980B-188F2B11D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8" y="0"/>
            <a:ext cx="12136243" cy="311452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BF97C5A-8E67-4239-B591-EB2945F12D43}"/>
              </a:ext>
            </a:extLst>
          </p:cNvPr>
          <p:cNvSpPr/>
          <p:nvPr/>
        </p:nvSpPr>
        <p:spPr>
          <a:xfrm>
            <a:off x="8958263" y="2271713"/>
            <a:ext cx="3078956" cy="4643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2614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78EA75D-6772-4C40-8C30-B7CFD0821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12" y="149733"/>
            <a:ext cx="52863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214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116F696-8C73-4F40-9872-6218307EB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760" y="416242"/>
            <a:ext cx="4101743" cy="97364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09C16D8-D34C-4E32-BCBE-9FBB66414154}"/>
              </a:ext>
            </a:extLst>
          </p:cNvPr>
          <p:cNvSpPr/>
          <p:nvPr/>
        </p:nvSpPr>
        <p:spPr>
          <a:xfrm>
            <a:off x="7598664" y="548640"/>
            <a:ext cx="686839" cy="55778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804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AF78E2F-5EE4-472E-A6C2-5E32C402F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D91CD4D-7553-4BBC-A073-BBEE3D756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775" y="0"/>
            <a:ext cx="66484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16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FBEF58B-8698-43E5-A8E4-3465F45C7A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40"/>
          <a:stretch/>
        </p:blipFill>
        <p:spPr>
          <a:xfrm>
            <a:off x="136588" y="279083"/>
            <a:ext cx="5133975" cy="3369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330677-6CB2-423A-AF52-4E0573479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486" y="1050801"/>
            <a:ext cx="7430453" cy="1825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94755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47FE5AB-4C0D-48DE-80ED-072B2179E1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18" b="31577"/>
          <a:stretch/>
        </p:blipFill>
        <p:spPr>
          <a:xfrm>
            <a:off x="142875" y="417512"/>
            <a:ext cx="6461125" cy="2782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CD6ACE8-6033-4893-A8EA-6C2F77DA7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629" y="774254"/>
            <a:ext cx="6648450" cy="149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59848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AF78E2F-5EE4-472E-A6C2-5E32C402F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9D25C7D-BA3F-4471-8626-22CB5224F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737" y="332329"/>
            <a:ext cx="95345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661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AF78E2F-5EE4-472E-A6C2-5E32C402F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05C2FC95-56CF-4D2F-BED8-7536BA12C16B}"/>
              </a:ext>
            </a:extLst>
          </p:cNvPr>
          <p:cNvSpPr/>
          <p:nvPr/>
        </p:nvSpPr>
        <p:spPr>
          <a:xfrm>
            <a:off x="0" y="264533"/>
            <a:ext cx="3165230" cy="914400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union all</a:t>
            </a:r>
            <a:endParaRPr lang="ko-KR" altLang="en-US" sz="4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C4BB4B-B1A6-4B1F-8346-D0B760F0ED8A}"/>
              </a:ext>
            </a:extLst>
          </p:cNvPr>
          <p:cNvSpPr/>
          <p:nvPr/>
        </p:nvSpPr>
        <p:spPr>
          <a:xfrm>
            <a:off x="3165230" y="726460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4000" b="0" i="0" dirty="0">
                <a:solidFill>
                  <a:srgbClr val="794938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SELECT</a:t>
            </a:r>
            <a:r>
              <a:rPr lang="ko-KR" altLang="en-US" sz="4000" b="0" i="0" dirty="0">
                <a:solidFill>
                  <a:srgbClr val="575757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</a:t>
            </a:r>
            <a:r>
              <a:rPr lang="ko-KR" altLang="en-US" sz="4000" b="0" i="0" dirty="0" err="1">
                <a:solidFill>
                  <a:srgbClr val="575757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컬럼명</a:t>
            </a:r>
            <a:endParaRPr lang="ko-KR" altLang="en-US" sz="4000" b="0" i="0" dirty="0">
              <a:solidFill>
                <a:srgbClr val="575757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4000" b="0" i="0" dirty="0">
                <a:solidFill>
                  <a:srgbClr val="794938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FROM</a:t>
            </a:r>
            <a:r>
              <a:rPr lang="ko-KR" altLang="en-US" sz="4000" b="0" i="0" dirty="0">
                <a:solidFill>
                  <a:srgbClr val="575757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</a:t>
            </a:r>
            <a:r>
              <a:rPr lang="en-US" altLang="ko-KR" sz="4000" b="0" i="0" dirty="0">
                <a:solidFill>
                  <a:srgbClr val="575757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A(</a:t>
            </a:r>
            <a:r>
              <a:rPr lang="ko-KR" altLang="en-US" sz="4000" b="0" i="0" dirty="0">
                <a:solidFill>
                  <a:srgbClr val="575757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테이블명</a:t>
            </a:r>
            <a:r>
              <a:rPr lang="en-US" altLang="ko-KR" sz="4000" b="0" i="0" dirty="0">
                <a:solidFill>
                  <a:srgbClr val="575757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r>
              <a:rPr lang="en-US" altLang="ko-KR" sz="40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UNION ALL</a:t>
            </a:r>
          </a:p>
          <a:p>
            <a:pPr>
              <a:lnSpc>
                <a:spcPct val="150000"/>
              </a:lnSpc>
            </a:pPr>
            <a:r>
              <a:rPr lang="en-US" altLang="ko-KR" sz="4000" b="0" i="0" dirty="0">
                <a:solidFill>
                  <a:srgbClr val="794938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SELECT</a:t>
            </a:r>
            <a:r>
              <a:rPr lang="en-US" altLang="ko-KR" sz="4000" b="0" i="0" dirty="0">
                <a:solidFill>
                  <a:srgbClr val="575757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4000" b="0" i="0" dirty="0" err="1">
                <a:solidFill>
                  <a:srgbClr val="575757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컬럼명</a:t>
            </a:r>
            <a:endParaRPr lang="en-US" altLang="ko-KR" sz="4000" b="0" i="0" dirty="0">
              <a:solidFill>
                <a:srgbClr val="575757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4000" dirty="0">
                <a:solidFill>
                  <a:srgbClr val="57575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en-US" altLang="ko-KR" sz="4000" dirty="0">
                <a:solidFill>
                  <a:srgbClr val="79493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FROM</a:t>
            </a:r>
            <a:r>
              <a:rPr lang="en-US" altLang="ko-KR" sz="4000" dirty="0">
                <a:solidFill>
                  <a:srgbClr val="57575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B(</a:t>
            </a:r>
            <a:r>
              <a:rPr lang="ko-KR" altLang="en-US" sz="4000" dirty="0">
                <a:solidFill>
                  <a:srgbClr val="57575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테이블명 </a:t>
            </a:r>
            <a:r>
              <a:rPr lang="en-US" altLang="ko-KR" sz="4000" dirty="0">
                <a:solidFill>
                  <a:srgbClr val="57575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4000" b="0" i="0" dirty="0">
              <a:solidFill>
                <a:srgbClr val="575757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39016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79C92E5-F79F-4679-86D0-88ECEFA8E1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95" b="32412"/>
          <a:stretch/>
        </p:blipFill>
        <p:spPr>
          <a:xfrm>
            <a:off x="6075236" y="710704"/>
            <a:ext cx="5889878" cy="2497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AF78E2F-5EE4-472E-A6C2-5E32C402F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7A4ED0F-1132-4DA4-B8A2-2B75284F5F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3"/>
          <a:stretch/>
        </p:blipFill>
        <p:spPr>
          <a:xfrm>
            <a:off x="226886" y="502920"/>
            <a:ext cx="4691955" cy="3327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더하기 기호 5">
            <a:extLst>
              <a:ext uri="{FF2B5EF4-FFF2-40B4-BE49-F238E27FC236}">
                <a16:creationId xmlns:a16="http://schemas.microsoft.com/office/drawing/2014/main" id="{E339DBC4-7F1C-4DFA-8D4B-FB859DEA9B91}"/>
              </a:ext>
            </a:extLst>
          </p:cNvPr>
          <p:cNvSpPr/>
          <p:nvPr/>
        </p:nvSpPr>
        <p:spPr>
          <a:xfrm>
            <a:off x="5194156" y="1764158"/>
            <a:ext cx="832104" cy="832104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7820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50478DF-2197-4307-A03B-D886ADD11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216" y="0"/>
            <a:ext cx="4591814" cy="439826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AF78E2F-5EE4-472E-A6C2-5E32C402F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574CE83-97A3-4BFD-94C0-146FCA2BFD5C}"/>
              </a:ext>
            </a:extLst>
          </p:cNvPr>
          <p:cNvSpPr/>
          <p:nvPr/>
        </p:nvSpPr>
        <p:spPr>
          <a:xfrm>
            <a:off x="3849624" y="0"/>
            <a:ext cx="3209544" cy="22677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481D53-4FB6-46A6-BFD4-24415D65ED1B}"/>
              </a:ext>
            </a:extLst>
          </p:cNvPr>
          <p:cNvSpPr/>
          <p:nvPr/>
        </p:nvSpPr>
        <p:spPr>
          <a:xfrm>
            <a:off x="3849624" y="2487168"/>
            <a:ext cx="4375406" cy="1911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8524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AF78E2F-5EE4-472E-A6C2-5E32C402F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5F08D84-D28C-41A2-8F34-B35263FDA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491" y="332329"/>
            <a:ext cx="5129018" cy="229381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608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6D65DF-E6D4-4076-AB8F-74E6F32E44D1}"/>
              </a:ext>
            </a:extLst>
          </p:cNvPr>
          <p:cNvSpPr/>
          <p:nvPr/>
        </p:nvSpPr>
        <p:spPr>
          <a:xfrm>
            <a:off x="3560724" y="685800"/>
            <a:ext cx="645459" cy="2743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endParaRPr lang="ko-KR" altLang="en-US" sz="3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A6CCA2-8473-4E30-90B8-0091AD5B206D}"/>
              </a:ext>
            </a:extLst>
          </p:cNvPr>
          <p:cNvSpPr/>
          <p:nvPr/>
        </p:nvSpPr>
        <p:spPr>
          <a:xfrm>
            <a:off x="1450978" y="685800"/>
            <a:ext cx="645459" cy="2743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맵퍼</a:t>
            </a:r>
            <a:endParaRPr lang="ko-KR" altLang="en-US" sz="3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FC3B886-D70C-4961-B47C-D8174ED2DCCF}"/>
              </a:ext>
            </a:extLst>
          </p:cNvPr>
          <p:cNvSpPr/>
          <p:nvPr/>
        </p:nvSpPr>
        <p:spPr>
          <a:xfrm>
            <a:off x="2407337" y="1173512"/>
            <a:ext cx="1004051" cy="64633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54AF952-6C02-46C0-9CB2-CE36A0FEA28D}"/>
              </a:ext>
            </a:extLst>
          </p:cNvPr>
          <p:cNvSpPr/>
          <p:nvPr/>
        </p:nvSpPr>
        <p:spPr>
          <a:xfrm flipH="1">
            <a:off x="2330236" y="2249276"/>
            <a:ext cx="1004049" cy="646331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FBB925-7B7A-4980-A00D-E033460A9497}"/>
              </a:ext>
            </a:extLst>
          </p:cNvPr>
          <p:cNvSpPr txBox="1"/>
          <p:nvPr/>
        </p:nvSpPr>
        <p:spPr>
          <a:xfrm>
            <a:off x="657015" y="3350602"/>
            <a:ext cx="5354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spc="-400" dirty="0">
                <a:latin typeface="맑은 고딕" panose="020B0503020000020004" pitchFamily="50" charset="-127"/>
              </a:rPr>
              <a:t>Mapper    DB</a:t>
            </a:r>
            <a:endParaRPr lang="ko-KR" altLang="en-US" sz="5400" b="1" spc="-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7E7A4DD3-BAA6-43DF-AF52-0ADAA4A94AF0}"/>
              </a:ext>
            </a:extLst>
          </p:cNvPr>
          <p:cNvSpPr/>
          <p:nvPr/>
        </p:nvSpPr>
        <p:spPr>
          <a:xfrm>
            <a:off x="3558431" y="3726963"/>
            <a:ext cx="481152" cy="4881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341DF9-CA5F-48AE-8CEF-9EE523338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118" y="277601"/>
            <a:ext cx="3981450" cy="39433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290F62-1D0C-4085-A079-5FF549E0CF56}"/>
              </a:ext>
            </a:extLst>
          </p:cNvPr>
          <p:cNvSpPr/>
          <p:nvPr/>
        </p:nvSpPr>
        <p:spPr>
          <a:xfrm>
            <a:off x="7786688" y="2340270"/>
            <a:ext cx="1693068" cy="2600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ED1AFE2-2A16-4384-9AAE-C69CE920D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348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AF78E2F-5EE4-472E-A6C2-5E32C402F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32C9938-F1D6-4429-95E8-D5E55BDB10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46" b="50800"/>
          <a:stretch/>
        </p:blipFill>
        <p:spPr>
          <a:xfrm>
            <a:off x="222891" y="91245"/>
            <a:ext cx="4941541" cy="30966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93D369-819A-4D5B-A9D2-AC590BA8F2BD}"/>
              </a:ext>
            </a:extLst>
          </p:cNvPr>
          <p:cNvSpPr txBox="1"/>
          <p:nvPr/>
        </p:nvSpPr>
        <p:spPr>
          <a:xfrm>
            <a:off x="323475" y="3187917"/>
            <a:ext cx="261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en-US" altLang="ko-KR" sz="2000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en-US" altLang="ko-KR" sz="2000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9A394-45D6-4B25-9A52-050BC188CD47}"/>
              </a:ext>
            </a:extLst>
          </p:cNvPr>
          <p:cNvSpPr txBox="1"/>
          <p:nvPr/>
        </p:nvSpPr>
        <p:spPr>
          <a:xfrm>
            <a:off x="6679326" y="-161906"/>
            <a:ext cx="261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en-US" altLang="ko-KR" sz="2000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14B00C-E458-4446-BCD1-6EED7853A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2513" y="646224"/>
            <a:ext cx="5393695" cy="309667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BD58D1-EF32-44A4-B436-09295A7DC51E}"/>
              </a:ext>
            </a:extLst>
          </p:cNvPr>
          <p:cNvSpPr/>
          <p:nvPr/>
        </p:nvSpPr>
        <p:spPr>
          <a:xfrm>
            <a:off x="7220016" y="2194559"/>
            <a:ext cx="1451018" cy="6905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4935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F5C4AC-428B-40EE-8642-F118E3BDFF01}"/>
              </a:ext>
            </a:extLst>
          </p:cNvPr>
          <p:cNvSpPr txBox="1"/>
          <p:nvPr/>
        </p:nvSpPr>
        <p:spPr>
          <a:xfrm>
            <a:off x="0" y="0"/>
            <a:ext cx="107676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이름이 없으면 빈칸에 </a:t>
            </a:r>
            <a:r>
              <a:rPr lang="ko-KR" altLang="en-US" sz="4800" b="1" spc="-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생존전략</a:t>
            </a:r>
            <a:endParaRPr lang="en-US" altLang="ko-KR" sz="4800" b="1" spc="-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800" b="1" spc="-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기수와 주차가 없으면 빈칸에 </a:t>
            </a:r>
            <a:r>
              <a:rPr lang="ko-KR" altLang="en-US" sz="4800" b="1" spc="-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없음</a:t>
            </a:r>
            <a:r>
              <a:rPr lang="ko-KR" altLang="en-US" sz="4800" b="1" spc="-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이라고 </a:t>
            </a:r>
            <a:endParaRPr lang="en-US" altLang="ko-KR" sz="4800" b="1" spc="-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800" b="1" spc="-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나오게 해주세요</a:t>
            </a:r>
            <a:endParaRPr lang="en-US" altLang="ko-KR" sz="4800" b="1" spc="-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222F597-61F4-411E-8FC8-995547846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2308324"/>
            <a:ext cx="95440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919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AF78E2F-5EE4-472E-A6C2-5E32C402F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558168D-F7A5-465C-A540-4B7C8448E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365" y="332329"/>
            <a:ext cx="39433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412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FA3F362-72EA-48C8-8545-66F54EE0D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262" y="372237"/>
            <a:ext cx="95154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431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2BD04D5-96D6-4051-9A8E-398D985ED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94" y="161925"/>
            <a:ext cx="9515475" cy="2876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61185F8-645D-4A72-8D44-F603156C6A1A}"/>
              </a:ext>
            </a:extLst>
          </p:cNvPr>
          <p:cNvSpPr/>
          <p:nvPr/>
        </p:nvSpPr>
        <p:spPr>
          <a:xfrm>
            <a:off x="310896" y="1033272"/>
            <a:ext cx="841248" cy="548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4A4A13-F5A2-4EC8-9DC6-1EF8FE199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899" y="1762125"/>
            <a:ext cx="5200650" cy="2552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7BD63FE-0D88-4E00-8E6E-98E6F26630B3}"/>
              </a:ext>
            </a:extLst>
          </p:cNvPr>
          <p:cNvSpPr/>
          <p:nvPr/>
        </p:nvSpPr>
        <p:spPr>
          <a:xfrm>
            <a:off x="3032760" y="2880360"/>
            <a:ext cx="841248" cy="548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34D44981-88DE-4198-893B-45BC9DA4DD58}"/>
              </a:ext>
            </a:extLst>
          </p:cNvPr>
          <p:cNvCxnSpPr>
            <a:stCxn id="5" idx="1"/>
            <a:endCxn id="3" idx="2"/>
          </p:cNvCxnSpPr>
          <p:nvPr/>
        </p:nvCxnSpPr>
        <p:spPr>
          <a:xfrm rot="10800000">
            <a:off x="731520" y="1581912"/>
            <a:ext cx="2301240" cy="157276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9347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1B634D57-A30E-4685-BEF2-18C1BB51D160}"/>
              </a:ext>
            </a:extLst>
          </p:cNvPr>
          <p:cNvSpPr/>
          <p:nvPr/>
        </p:nvSpPr>
        <p:spPr>
          <a:xfrm>
            <a:off x="0" y="264533"/>
            <a:ext cx="3165230" cy="914400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rownum</a:t>
            </a:r>
            <a:endParaRPr lang="ko-KR" altLang="en-US" sz="4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727B03-F463-4A05-A53D-69E3DA1BC911}"/>
              </a:ext>
            </a:extLst>
          </p:cNvPr>
          <p:cNvSpPr/>
          <p:nvPr/>
        </p:nvSpPr>
        <p:spPr>
          <a:xfrm>
            <a:off x="1894214" y="1604284"/>
            <a:ext cx="86579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0" i="0" dirty="0">
                <a:solidFill>
                  <a:srgbClr val="794938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SELECT</a:t>
            </a:r>
            <a:r>
              <a:rPr lang="ko-KR" altLang="en-US" sz="3000" b="0" i="0" dirty="0">
                <a:solidFill>
                  <a:srgbClr val="575757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</a:t>
            </a:r>
            <a:r>
              <a:rPr lang="en-US" altLang="ko-KR" sz="3000" b="0" i="0" dirty="0">
                <a:solidFill>
                  <a:schemeClr val="accent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@</a:t>
            </a:r>
            <a:r>
              <a:rPr lang="en-US" altLang="ko-KR" sz="3000" b="0" i="0" dirty="0" err="1">
                <a:solidFill>
                  <a:schemeClr val="accent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rownum</a:t>
            </a:r>
            <a:r>
              <a:rPr lang="en-US" altLang="ko-KR" sz="3000" b="0" i="0" dirty="0">
                <a:solidFill>
                  <a:schemeClr val="accent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000" b="0" i="0" dirty="0">
                <a:solidFill>
                  <a:srgbClr val="575757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:= </a:t>
            </a:r>
            <a:r>
              <a:rPr lang="en-US" altLang="ko-KR" sz="3000" b="0" i="0" dirty="0">
                <a:solidFill>
                  <a:schemeClr val="accent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@</a:t>
            </a:r>
            <a:r>
              <a:rPr lang="en-US" altLang="ko-KR" sz="3000" b="0" i="0" dirty="0" err="1">
                <a:solidFill>
                  <a:schemeClr val="accent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rownum</a:t>
            </a:r>
            <a:r>
              <a:rPr lang="en-US" altLang="ko-KR" sz="3000" b="0" i="0" dirty="0">
                <a:solidFill>
                  <a:schemeClr val="accent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000" b="0" i="0" dirty="0">
                <a:solidFill>
                  <a:srgbClr val="575757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+ 1 as </a:t>
            </a:r>
            <a:r>
              <a:rPr lang="en-US" altLang="ko-KR" sz="3000" b="0" i="0" dirty="0" err="1">
                <a:solidFill>
                  <a:srgbClr val="575757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rownum</a:t>
            </a:r>
            <a:endParaRPr lang="en-US" altLang="ko-KR" sz="3000" b="0" i="0" dirty="0">
              <a:solidFill>
                <a:srgbClr val="575757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ko-KR" altLang="en-US" sz="3000" b="0" i="0" dirty="0">
              <a:solidFill>
                <a:srgbClr val="575757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3000" b="0" i="0" dirty="0">
                <a:solidFill>
                  <a:srgbClr val="794938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FROM</a:t>
            </a:r>
            <a:r>
              <a:rPr lang="ko-KR" altLang="en-US" sz="3000" b="0" i="0" dirty="0">
                <a:solidFill>
                  <a:srgbClr val="575757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</a:t>
            </a:r>
            <a:r>
              <a:rPr lang="en-US" altLang="ko-KR" sz="3000" b="0" i="0" dirty="0">
                <a:solidFill>
                  <a:srgbClr val="575757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(SELECT </a:t>
            </a:r>
            <a:r>
              <a:rPr lang="en-US" altLang="ko-KR" sz="3000" b="0" i="0" dirty="0">
                <a:solidFill>
                  <a:schemeClr val="accent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@</a:t>
            </a:r>
            <a:r>
              <a:rPr lang="en-US" altLang="ko-KR" sz="3000" b="0" i="0" dirty="0" err="1">
                <a:solidFill>
                  <a:schemeClr val="accent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rownum</a:t>
            </a:r>
            <a:r>
              <a:rPr lang="en-US" altLang="ko-KR" sz="3000" b="0" i="0" dirty="0">
                <a:solidFill>
                  <a:schemeClr val="accent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000" b="0" i="0" dirty="0">
                <a:solidFill>
                  <a:srgbClr val="575757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:= 0) </a:t>
            </a:r>
            <a:r>
              <a:rPr lang="en-US" altLang="ko-KR" sz="3000" b="0" i="0" dirty="0" err="1">
                <a:solidFill>
                  <a:srgbClr val="575757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rnum</a:t>
            </a:r>
            <a:endParaRPr lang="en-US" altLang="ko-KR" sz="3000" b="0" i="0" dirty="0">
              <a:solidFill>
                <a:srgbClr val="575757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8160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8BDEC294-919F-4017-9493-F92F0CF49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49" y="128016"/>
            <a:ext cx="4194116" cy="3225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81E97F3-C9C6-46EA-8E5D-0680CAF49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547" y="167640"/>
            <a:ext cx="4917095" cy="3054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795D8F3-BD9F-4AFA-8182-F5F29B9FEDDE}"/>
              </a:ext>
            </a:extLst>
          </p:cNvPr>
          <p:cNvSpPr/>
          <p:nvPr/>
        </p:nvSpPr>
        <p:spPr>
          <a:xfrm>
            <a:off x="1883662" y="2675763"/>
            <a:ext cx="2880875" cy="25946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6DFAD2-EA34-40B0-BED0-6C995DCB7FB7}"/>
              </a:ext>
            </a:extLst>
          </p:cNvPr>
          <p:cNvSpPr/>
          <p:nvPr/>
        </p:nvSpPr>
        <p:spPr>
          <a:xfrm>
            <a:off x="7796784" y="389763"/>
            <a:ext cx="2252472" cy="22288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BA02C9-1815-426C-A7AC-93B6C7358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850" y="3882009"/>
            <a:ext cx="9258300" cy="28479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971B0C6-D4D0-4632-B87F-A3DE6E47DBFC}"/>
              </a:ext>
            </a:extLst>
          </p:cNvPr>
          <p:cNvSpPr/>
          <p:nvPr/>
        </p:nvSpPr>
        <p:spPr>
          <a:xfrm>
            <a:off x="1938527" y="167640"/>
            <a:ext cx="3184937" cy="259461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1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B7050A-7E2D-4FB1-BDF7-6F06293FE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0" cy="152936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A5B5AFD-3D57-446E-83B5-73207EFC0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920195"/>
            <a:ext cx="12192000" cy="150880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8D59BC-9068-440F-8AC9-359E395616E7}"/>
              </a:ext>
            </a:extLst>
          </p:cNvPr>
          <p:cNvSpPr/>
          <p:nvPr/>
        </p:nvSpPr>
        <p:spPr>
          <a:xfrm>
            <a:off x="7008019" y="457200"/>
            <a:ext cx="771525" cy="235744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1DC064-F1E3-4051-AAC6-C62AD615852B}"/>
              </a:ext>
            </a:extLst>
          </p:cNvPr>
          <p:cNvSpPr/>
          <p:nvPr/>
        </p:nvSpPr>
        <p:spPr>
          <a:xfrm>
            <a:off x="7008019" y="2398372"/>
            <a:ext cx="321469" cy="276225"/>
          </a:xfrm>
          <a:prstGeom prst="rect">
            <a:avLst/>
          </a:prstGeom>
          <a:solidFill>
            <a:srgbClr val="FF0000">
              <a:alpha val="34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27767F-482D-4863-B6BE-30FBDAF3A0D4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7168754" y="692944"/>
            <a:ext cx="225028" cy="17054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585E0A-E84D-4A90-85F8-7619D421292E}"/>
              </a:ext>
            </a:extLst>
          </p:cNvPr>
          <p:cNvSpPr/>
          <p:nvPr/>
        </p:nvSpPr>
        <p:spPr>
          <a:xfrm>
            <a:off x="10253662" y="850703"/>
            <a:ext cx="1938337" cy="7000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err="1"/>
              <a:t>변경전</a:t>
            </a:r>
            <a:endParaRPr lang="ko-KR" altLang="en-US" sz="4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1B8BA0-94BD-4D36-A460-CECAE206C132}"/>
              </a:ext>
            </a:extLst>
          </p:cNvPr>
          <p:cNvSpPr/>
          <p:nvPr/>
        </p:nvSpPr>
        <p:spPr>
          <a:xfrm>
            <a:off x="10253661" y="2728912"/>
            <a:ext cx="1938337" cy="7000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err="1"/>
              <a:t>변경후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9340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6D58E7-4C40-4CDA-A055-F8E971534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2" y="0"/>
            <a:ext cx="4892210" cy="487782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A9EF713-5C35-46A8-9244-86A9949E9151}"/>
              </a:ext>
            </a:extLst>
          </p:cNvPr>
          <p:cNvSpPr/>
          <p:nvPr/>
        </p:nvSpPr>
        <p:spPr>
          <a:xfrm>
            <a:off x="4660106" y="4900178"/>
            <a:ext cx="2871788" cy="7000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pom.xml</a:t>
            </a:r>
            <a:endParaRPr lang="ko-KR" altLang="en-US" sz="4000" b="1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1055BD8-2BA8-4769-9AB3-83088ADFEE61}"/>
              </a:ext>
            </a:extLst>
          </p:cNvPr>
          <p:cNvSpPr/>
          <p:nvPr/>
        </p:nvSpPr>
        <p:spPr>
          <a:xfrm>
            <a:off x="5614416" y="1929384"/>
            <a:ext cx="868680" cy="57607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A78C62-CE4B-40F1-934C-6B94C3AAF442}"/>
              </a:ext>
            </a:extLst>
          </p:cNvPr>
          <p:cNvSpPr/>
          <p:nvPr/>
        </p:nvSpPr>
        <p:spPr>
          <a:xfrm>
            <a:off x="386563" y="33535"/>
            <a:ext cx="4695348" cy="233675"/>
          </a:xfrm>
          <a:prstGeom prst="rect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DF7BEB-77F9-4E4D-AE77-369F0407F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785" y="33535"/>
            <a:ext cx="5003083" cy="487782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46C80E-EAA0-4249-B052-488DDB17CF12}"/>
              </a:ext>
            </a:extLst>
          </p:cNvPr>
          <p:cNvSpPr/>
          <p:nvPr/>
        </p:nvSpPr>
        <p:spPr>
          <a:xfrm>
            <a:off x="6900785" y="3642367"/>
            <a:ext cx="4695348" cy="233675"/>
          </a:xfrm>
          <a:prstGeom prst="rect">
            <a:avLst/>
          </a:prstGeom>
          <a:solidFill>
            <a:schemeClr val="accent4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27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E7A9CA2-233E-41F9-A240-89772A0E49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88" r="8357"/>
          <a:stretch/>
        </p:blipFill>
        <p:spPr>
          <a:xfrm>
            <a:off x="2583224" y="0"/>
            <a:ext cx="6747659" cy="34290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AD9BE3B-68BD-490D-A824-FA3C252A8608}"/>
              </a:ext>
            </a:extLst>
          </p:cNvPr>
          <p:cNvSpPr/>
          <p:nvPr/>
        </p:nvSpPr>
        <p:spPr>
          <a:xfrm>
            <a:off x="0" y="0"/>
            <a:ext cx="2583224" cy="7000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/>
              <a:t>Pom.xml</a:t>
            </a:r>
            <a:endParaRPr lang="ko-KR" altLang="en-US" sz="4000" b="1" dirty="0"/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764482EC-9536-4290-A3B3-2B7C3BE6BC47}"/>
              </a:ext>
            </a:extLst>
          </p:cNvPr>
          <p:cNvSpPr/>
          <p:nvPr/>
        </p:nvSpPr>
        <p:spPr>
          <a:xfrm>
            <a:off x="6640643" y="2799413"/>
            <a:ext cx="5477587" cy="629587"/>
          </a:xfrm>
          <a:prstGeom prst="homePlat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b="1" spc="-300" dirty="0"/>
              <a:t>직접 추가해 주세요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317B15-5A76-494F-A12C-368CF84A7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9601" y="0"/>
            <a:ext cx="1282399" cy="33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50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9B40DB-574E-4436-A0E1-126EEC124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39" y="447675"/>
            <a:ext cx="3818191" cy="361828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C73DA41-8293-49EE-8F1A-F59E35E54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911" y="587111"/>
            <a:ext cx="7090464" cy="93546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713D8D-6286-448E-BDF3-1A3FC0A9D6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2911" y="2087567"/>
            <a:ext cx="7082011" cy="132343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69EBBA-877F-4A59-A943-54FF9A134833}"/>
              </a:ext>
            </a:extLst>
          </p:cNvPr>
          <p:cNvSpPr/>
          <p:nvPr/>
        </p:nvSpPr>
        <p:spPr>
          <a:xfrm>
            <a:off x="9701213" y="-793"/>
            <a:ext cx="2062162" cy="57482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변경 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D5F525-3120-46F8-B9F2-A984D26ECB26}"/>
              </a:ext>
            </a:extLst>
          </p:cNvPr>
          <p:cNvSpPr/>
          <p:nvPr/>
        </p:nvSpPr>
        <p:spPr>
          <a:xfrm>
            <a:off x="9801225" y="1535652"/>
            <a:ext cx="1962150" cy="5519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/>
              <a:t>변경 후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1871751E-1364-4AF5-A369-84810EA108D7}"/>
              </a:ext>
            </a:extLst>
          </p:cNvPr>
          <p:cNvSpPr/>
          <p:nvPr/>
        </p:nvSpPr>
        <p:spPr>
          <a:xfrm>
            <a:off x="7772676" y="1535652"/>
            <a:ext cx="649805" cy="5003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BC72DC-6385-4F9B-89F3-9B9C31C3C215}"/>
              </a:ext>
            </a:extLst>
          </p:cNvPr>
          <p:cNvSpPr/>
          <p:nvPr/>
        </p:nvSpPr>
        <p:spPr>
          <a:xfrm>
            <a:off x="1468184" y="2126790"/>
            <a:ext cx="2033968" cy="2600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65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136</Words>
  <Application>Microsoft Office PowerPoint</Application>
  <PresentationFormat>와이드스크린</PresentationFormat>
  <Paragraphs>116</Paragraphs>
  <Slides>56</Slides>
  <Notes>56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56</vt:i4>
      </vt:variant>
    </vt:vector>
  </HeadingPairs>
  <TitlesOfParts>
    <vt:vector size="61" baseType="lpstr">
      <vt:lpstr>나눔고딕</vt:lpstr>
      <vt:lpstr>나눔고딕 ExtraBold</vt:lpstr>
      <vt:lpstr>맑은 고딕</vt:lpstr>
      <vt:lpstr>Arial</vt:lpstr>
      <vt:lpstr>Office 테마</vt:lpstr>
      <vt:lpstr>STEP2 5주차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윤정 이</dc:creator>
  <cp:lastModifiedBy>Han Seok Hyeon</cp:lastModifiedBy>
  <cp:revision>73</cp:revision>
  <dcterms:created xsi:type="dcterms:W3CDTF">2019-03-12T06:05:33Z</dcterms:created>
  <dcterms:modified xsi:type="dcterms:W3CDTF">2019-05-18T08:05:42Z</dcterms:modified>
</cp:coreProperties>
</file>