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457" r:id="rId2"/>
    <p:sldId id="461" r:id="rId3"/>
    <p:sldId id="462" r:id="rId4"/>
    <p:sldId id="310" r:id="rId5"/>
    <p:sldId id="273" r:id="rId6"/>
    <p:sldId id="464" r:id="rId7"/>
    <p:sldId id="459" r:id="rId8"/>
    <p:sldId id="465" r:id="rId9"/>
    <p:sldId id="466" r:id="rId10"/>
    <p:sldId id="311" r:id="rId11"/>
    <p:sldId id="463" r:id="rId12"/>
    <p:sldId id="467" r:id="rId13"/>
    <p:sldId id="468" r:id="rId14"/>
    <p:sldId id="282" r:id="rId15"/>
    <p:sldId id="287" r:id="rId16"/>
    <p:sldId id="294" r:id="rId17"/>
    <p:sldId id="296" r:id="rId18"/>
    <p:sldId id="312" r:id="rId19"/>
    <p:sldId id="469" r:id="rId20"/>
    <p:sldId id="470" r:id="rId21"/>
    <p:sldId id="460" r:id="rId22"/>
    <p:sldId id="471" r:id="rId23"/>
    <p:sldId id="472" r:id="rId24"/>
    <p:sldId id="473" r:id="rId25"/>
    <p:sldId id="474" r:id="rId26"/>
    <p:sldId id="475" r:id="rId27"/>
    <p:sldId id="476" r:id="rId28"/>
    <p:sldId id="458" r:id="rId29"/>
    <p:sldId id="302" r:id="rId30"/>
    <p:sldId id="477" r:id="rId31"/>
    <p:sldId id="478" r:id="rId32"/>
    <p:sldId id="479" r:id="rId33"/>
    <p:sldId id="480" r:id="rId34"/>
    <p:sldId id="304" r:id="rId3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3" autoAdjust="0"/>
    <p:restoredTop sz="82528" autoAdjust="0"/>
  </p:normalViewPr>
  <p:slideViewPr>
    <p:cSldViewPr snapToGrid="0">
      <p:cViewPr varScale="1">
        <p:scale>
          <a:sx n="94" d="100"/>
          <a:sy n="94" d="100"/>
        </p:scale>
        <p:origin x="123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A17234-B02D-48B4-B5DC-F917BD07D990}" type="datetimeFigureOut">
              <a:rPr lang="ko-KR" altLang="en-US" smtClean="0"/>
              <a:t>2019-05-18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B7989A-07AA-41C5-89E1-8DD6825031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1358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1F35C-E073-46D3-BB2E-023D8AE4417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69051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1F35C-E073-46D3-BB2E-023D8AE4417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6796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1F35C-E073-46D3-BB2E-023D8AE4417A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8985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1F35C-E073-46D3-BB2E-023D8AE4417A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87062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1F35C-E073-46D3-BB2E-023D8AE4417A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383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1F35C-E073-46D3-BB2E-023D8AE4417A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81130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1F35C-E073-46D3-BB2E-023D8AE4417A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43350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1F35C-E073-46D3-BB2E-023D8AE4417A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28128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1F35C-E073-46D3-BB2E-023D8AE4417A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15524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1F35C-E073-46D3-BB2E-023D8AE4417A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422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1F35C-E073-46D3-BB2E-023D8AE4417A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52537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1F35C-E073-46D3-BB2E-023D8AE4417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1883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1F35C-E073-46D3-BB2E-023D8AE4417A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9853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1F35C-E073-46D3-BB2E-023D8AE4417A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10345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1F35C-E073-46D3-BB2E-023D8AE4417A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5038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1F35C-E073-46D3-BB2E-023D8AE4417A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26207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1F35C-E073-46D3-BB2E-023D8AE4417A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6958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1F35C-E073-46D3-BB2E-023D8AE4417A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519133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1F35C-E073-46D3-BB2E-023D8AE4417A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253975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1F35C-E073-46D3-BB2E-023D8AE4417A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616907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1F35C-E073-46D3-BB2E-023D8AE4417A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120733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1F35C-E073-46D3-BB2E-023D8AE4417A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1825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1F35C-E073-46D3-BB2E-023D8AE4417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89945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1F35C-E073-46D3-BB2E-023D8AE4417A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680736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1F35C-E073-46D3-BB2E-023D8AE4417A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558987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1F35C-E073-46D3-BB2E-023D8AE4417A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436513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1F35C-E073-46D3-BB2E-023D8AE4417A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326810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1F35C-E073-46D3-BB2E-023D8AE4417A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84452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1F35C-E073-46D3-BB2E-023D8AE4417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25591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1F35C-E073-46D3-BB2E-023D8AE4417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8149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1F35C-E073-46D3-BB2E-023D8AE4417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34179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1F35C-E073-46D3-BB2E-023D8AE4417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2870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1F35C-E073-46D3-BB2E-023D8AE4417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24739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1F35C-E073-46D3-BB2E-023D8AE4417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6072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645631-C59F-4E60-BE4F-CB9A23634D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321949F-00F5-4DEE-8DA2-4415EA5726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A5F2D8-BB8F-4CC5-8E3E-5C9B6898D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8366E-6B10-4739-93AC-735A7F059E36}" type="datetimeFigureOut">
              <a:rPr lang="ko-KR" altLang="en-US" smtClean="0"/>
              <a:t>2019-05-18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1B4328-64AB-4719-8B65-D94FF46FD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289B19-BC48-4C59-98CA-AF34B2C17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FFF1-D30D-416B-9D62-BB493EC001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2979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33146A-5582-42B7-BD05-7F1A857AE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9DE8411-7C0B-45AC-9855-9E50F8F4D6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90AF42-3737-49BA-9EEC-B5CCD2623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8366E-6B10-4739-93AC-735A7F059E36}" type="datetimeFigureOut">
              <a:rPr lang="ko-KR" altLang="en-US" smtClean="0"/>
              <a:t>2019-05-18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3E407E-5E00-4A40-B0A7-8CF198058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CD4D1F-6EEE-4852-97EB-0CECB5FAC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FFF1-D30D-416B-9D62-BB493EC001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5266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407CC31-D4DA-4BD5-B377-3C18BF42C1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866D498-A2D1-4821-B34D-657CF3EECA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FF4E54-22CC-4E0B-89F7-FDDCEB1D3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8366E-6B10-4739-93AC-735A7F059E36}" type="datetimeFigureOut">
              <a:rPr lang="ko-KR" altLang="en-US" smtClean="0"/>
              <a:t>2019-05-18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995909-3FC9-4B80-B278-A6B850BA1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87345C-55D5-411B-B22F-4A5CC6267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FFF1-D30D-416B-9D62-BB493EC001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125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51AE6B-613A-4CC6-B6D0-98484CF1C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25E7E3-BCF3-45F5-AABF-7402EF07A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7F3A06-5E27-42D8-AD6D-C53DE3974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8366E-6B10-4739-93AC-735A7F059E36}" type="datetimeFigureOut">
              <a:rPr lang="ko-KR" altLang="en-US" smtClean="0"/>
              <a:t>2019-05-18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AB93FC-DBAE-4B3B-BD35-4FE04468D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033667-1592-4B5E-A044-69A925B0F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FFF1-D30D-416B-9D62-BB493EC001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200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24C59D-B22E-4C0E-AAA7-5D07AE25B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A68221-AF23-41B0-90BF-8F191A13D4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C60594-808B-4209-999D-DD52AB8A0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8366E-6B10-4739-93AC-735A7F059E36}" type="datetimeFigureOut">
              <a:rPr lang="ko-KR" altLang="en-US" smtClean="0"/>
              <a:t>2019-05-18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D0E5F4-4958-41B1-9AE1-1E3E56D16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20E2B7-1F90-4609-A440-782E10339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FFF1-D30D-416B-9D62-BB493EC001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0708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63202E-E034-4D7C-AF2F-282041F68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777AD6-4BD6-4559-96D4-9C09B1BB5A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6F5B8B-9286-46F2-B602-13FBD92C50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B04A54-2955-44D6-873D-7CCA6B158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8366E-6B10-4739-93AC-735A7F059E36}" type="datetimeFigureOut">
              <a:rPr lang="ko-KR" altLang="en-US" smtClean="0"/>
              <a:t>2019-05-18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87C4E7-9CAB-4247-9D25-23385DD04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F480737-EE51-4247-8A0F-29F5EEC7E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FFF1-D30D-416B-9D62-BB493EC001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0865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8C24FB-E8F2-41B6-ADD2-12225D1B7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D2E4AC-AE2B-4657-BBDB-168E2D81B3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BAD706E-B8C2-4591-B6B6-532A2F9638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5B6E5D7-38BC-4021-96A5-599A175EF1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F7337BC-4C9E-472B-A79F-0239F57EF2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6881B41-6175-4A04-BADE-FBA8E0050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8366E-6B10-4739-93AC-735A7F059E36}" type="datetimeFigureOut">
              <a:rPr lang="ko-KR" altLang="en-US" smtClean="0"/>
              <a:t>2019-05-18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D0681CA-FC02-4172-A7A7-F717D43D9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646DD78-852C-4321-9C28-7557DA8F0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FFF1-D30D-416B-9D62-BB493EC001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9048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6C3AEA-77C3-4451-8CE3-04BEF3D4F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2B0E00E-6D9B-4AA4-A27C-37EA6D122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8366E-6B10-4739-93AC-735A7F059E36}" type="datetimeFigureOut">
              <a:rPr lang="ko-KR" altLang="en-US" smtClean="0"/>
              <a:t>2019-05-18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D53FDE5-F1F3-40A7-A242-ACA04C10F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FB8162E-438A-4DCE-863B-67A31E1D5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FFF1-D30D-416B-9D62-BB493EC001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9889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158B7BE-3B26-45D5-B618-FA72E69D9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8366E-6B10-4739-93AC-735A7F059E36}" type="datetimeFigureOut">
              <a:rPr lang="ko-KR" altLang="en-US" smtClean="0"/>
              <a:t>2019-05-18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E33C2BB-46EC-49F6-A737-92B2C60B7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B997CBC-FFB6-4E32-B73A-25352E4AF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FFF1-D30D-416B-9D62-BB493EC001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0665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AD0C67-4F52-4F97-B25C-67C49A7B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E47D84-9F0A-48AF-8D9A-B9D50431F6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76F74EB-763E-4C02-9169-93EB297944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25FA0E-6216-4FC4-BB1A-3E326F476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8366E-6B10-4739-93AC-735A7F059E36}" type="datetimeFigureOut">
              <a:rPr lang="ko-KR" altLang="en-US" smtClean="0"/>
              <a:t>2019-05-18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419444-60B9-421C-980A-DF973FF18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312057F-1CF7-49BC-A640-E23861A6F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FFF1-D30D-416B-9D62-BB493EC001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2417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4D6C2A-4DFC-434F-8B85-41333FB6D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5CB4E17-B059-4D48-8693-4D9AA4DEAA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01B991E-457D-4BC1-84B3-D568D1D49E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BC03D16-DB25-4061-9C6C-F75479666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8366E-6B10-4739-93AC-735A7F059E36}" type="datetimeFigureOut">
              <a:rPr lang="ko-KR" altLang="en-US" smtClean="0"/>
              <a:t>2019-05-18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AC3C17-CD30-4581-9D17-2416D1CB1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5748398-6081-4D10-9872-23C5AEB18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FFF1-D30D-416B-9D62-BB493EC001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6539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B983A39-7D9C-4802-A8BB-25A8E6A0F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8587F0F-4F33-43BC-84E0-47CE362D12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DDD56E-CAB9-4FAF-98FD-A841F57CBF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68366E-6B10-4739-93AC-735A7F059E36}" type="datetimeFigureOut">
              <a:rPr lang="ko-KR" altLang="en-US" smtClean="0"/>
              <a:t>2019-05-18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25F6E0-E8B6-44BB-8A8A-F61DB7E5BC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44BC01-36C6-4026-AAFB-33330B081C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DFFF1-D30D-416B-9D62-BB493EC001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8735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3928918-546B-4A3F-A135-24F19C7BA7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002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8DD22AF-3F2E-4726-BAF7-3BD05711BF2A}"/>
              </a:ext>
            </a:extLst>
          </p:cNvPr>
          <p:cNvSpPr/>
          <p:nvPr/>
        </p:nvSpPr>
        <p:spPr>
          <a:xfrm>
            <a:off x="2392668" y="1064273"/>
            <a:ext cx="645459" cy="2743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b="1" dirty="0">
                <a:latin typeface="+mj-ea"/>
                <a:ea typeface="+mj-ea"/>
              </a:rPr>
              <a:t>서비스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F6098B8-EC87-47A6-B973-E241C38337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202" y="571562"/>
            <a:ext cx="5850426" cy="3715985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606021C7-6EE4-482C-B87E-30A1F1183991}"/>
              </a:ext>
            </a:extLst>
          </p:cNvPr>
          <p:cNvSpPr/>
          <p:nvPr/>
        </p:nvSpPr>
        <p:spPr>
          <a:xfrm>
            <a:off x="3038127" y="1926278"/>
            <a:ext cx="1309511" cy="922867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44FDE41-9B45-4433-969D-0347FA0A8A44}"/>
              </a:ext>
            </a:extLst>
          </p:cNvPr>
          <p:cNvSpPr/>
          <p:nvPr/>
        </p:nvSpPr>
        <p:spPr>
          <a:xfrm>
            <a:off x="6589261" y="3303522"/>
            <a:ext cx="1038577" cy="33866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97090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57C67003-6560-41C1-ADF4-64DC4E85DDA0}"/>
              </a:ext>
            </a:extLst>
          </p:cNvPr>
          <p:cNvGrpSpPr/>
          <p:nvPr/>
        </p:nvGrpSpPr>
        <p:grpSpPr>
          <a:xfrm>
            <a:off x="227454" y="150261"/>
            <a:ext cx="3067050" cy="3732824"/>
            <a:chOff x="204876" y="-819834"/>
            <a:chExt cx="3067050" cy="3732824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3FAC2363-5696-4BB1-9347-C22DC0BDC92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4876" y="-819834"/>
              <a:ext cx="3067050" cy="3352800"/>
            </a:xfrm>
            <a:prstGeom prst="rect">
              <a:avLst/>
            </a:prstGeom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31DB604-2590-4B50-ABE5-98D27A54DC01}"/>
                </a:ext>
              </a:extLst>
            </p:cNvPr>
            <p:cNvSpPr/>
            <p:nvPr/>
          </p:nvSpPr>
          <p:spPr>
            <a:xfrm>
              <a:off x="328461" y="1802905"/>
              <a:ext cx="2639796" cy="111008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4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service</a:t>
              </a:r>
              <a:endParaRPr lang="ko-KR" altLang="en-US" sz="4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4930751-B010-4140-880A-701BB66DB080}"/>
              </a:ext>
            </a:extLst>
          </p:cNvPr>
          <p:cNvSpPr/>
          <p:nvPr/>
        </p:nvSpPr>
        <p:spPr>
          <a:xfrm>
            <a:off x="3842024" y="1271617"/>
            <a:ext cx="2481840" cy="11100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New</a:t>
            </a:r>
            <a:endParaRPr lang="ko-KR" altLang="en-US" sz="6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0EF666A1-0E1F-4360-A5D8-7C9EC4F2779E}"/>
              </a:ext>
            </a:extLst>
          </p:cNvPr>
          <p:cNvGrpSpPr/>
          <p:nvPr/>
        </p:nvGrpSpPr>
        <p:grpSpPr>
          <a:xfrm>
            <a:off x="6906105" y="949054"/>
            <a:ext cx="5058441" cy="1501019"/>
            <a:chOff x="7133260" y="2542110"/>
            <a:chExt cx="5058441" cy="1501019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13BED92B-6BA4-44F0-A795-4A8931BAE4F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33260" y="2542110"/>
              <a:ext cx="1640288" cy="1501019"/>
            </a:xfrm>
            <a:prstGeom prst="rect">
              <a:avLst/>
            </a:prstGeom>
          </p:spPr>
        </p:pic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2830A82-AF03-4900-89A4-F60BFF720EDA}"/>
                </a:ext>
              </a:extLst>
            </p:cNvPr>
            <p:cNvSpPr/>
            <p:nvPr/>
          </p:nvSpPr>
          <p:spPr>
            <a:xfrm>
              <a:off x="8669519" y="2773000"/>
              <a:ext cx="3522182" cy="111008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Interface</a:t>
              </a:r>
              <a:endParaRPr lang="ko-KR" altLang="en-US" sz="6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CD491930-6FB5-48C8-A25A-EC4183D7CE48}"/>
              </a:ext>
            </a:extLst>
          </p:cNvPr>
          <p:cNvSpPr/>
          <p:nvPr/>
        </p:nvSpPr>
        <p:spPr>
          <a:xfrm>
            <a:off x="3256814" y="1503117"/>
            <a:ext cx="688622" cy="64708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208B5350-228A-4162-AFE0-46013A796EFF}"/>
              </a:ext>
            </a:extLst>
          </p:cNvPr>
          <p:cNvSpPr/>
          <p:nvPr/>
        </p:nvSpPr>
        <p:spPr>
          <a:xfrm>
            <a:off x="6182762" y="1503117"/>
            <a:ext cx="688622" cy="64708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74048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C5DF7677-94AC-43C0-BE88-C311EEE5AEC8}"/>
              </a:ext>
            </a:extLst>
          </p:cNvPr>
          <p:cNvGrpSpPr/>
          <p:nvPr/>
        </p:nvGrpSpPr>
        <p:grpSpPr>
          <a:xfrm>
            <a:off x="4440010" y="-1"/>
            <a:ext cx="5683621" cy="5454869"/>
            <a:chOff x="4440010" y="0"/>
            <a:chExt cx="5430611" cy="5212042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F0033573-CAB2-42F5-B31E-ED9A8655AFC1}"/>
                </a:ext>
              </a:extLst>
            </p:cNvPr>
            <p:cNvGrpSpPr/>
            <p:nvPr/>
          </p:nvGrpSpPr>
          <p:grpSpPr>
            <a:xfrm>
              <a:off x="4440010" y="0"/>
              <a:ext cx="5430611" cy="5212042"/>
              <a:chOff x="4203246" y="0"/>
              <a:chExt cx="6153150" cy="5905500"/>
            </a:xfrm>
          </p:grpSpPr>
          <p:pic>
            <p:nvPicPr>
              <p:cNvPr id="2" name="그림 1">
                <a:extLst>
                  <a:ext uri="{FF2B5EF4-FFF2-40B4-BE49-F238E27FC236}">
                    <a16:creationId xmlns:a16="http://schemas.microsoft.com/office/drawing/2014/main" id="{8C842262-763C-412D-AE81-54A8DBDD3B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03246" y="0"/>
                <a:ext cx="6153150" cy="5905500"/>
              </a:xfrm>
              <a:prstGeom prst="rect">
                <a:avLst/>
              </a:prstGeom>
            </p:spPr>
          </p:pic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142C1781-21C3-45FA-9E85-20074369B39E}"/>
                  </a:ext>
                </a:extLst>
              </p:cNvPr>
              <p:cNvSpPr/>
              <p:nvPr/>
            </p:nvSpPr>
            <p:spPr>
              <a:xfrm>
                <a:off x="5667070" y="2494568"/>
                <a:ext cx="1387780" cy="212346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EC8B33D3-A874-4C0F-A235-C428CF24FCA1}"/>
                </a:ext>
              </a:extLst>
            </p:cNvPr>
            <p:cNvSpPr/>
            <p:nvPr/>
          </p:nvSpPr>
          <p:spPr>
            <a:xfrm>
              <a:off x="7886700" y="4784238"/>
              <a:ext cx="914400" cy="265282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9074047-66CD-48E4-84EB-A26B15F9CF7D}"/>
              </a:ext>
            </a:extLst>
          </p:cNvPr>
          <p:cNvSpPr txBox="1"/>
          <p:nvPr/>
        </p:nvSpPr>
        <p:spPr>
          <a:xfrm>
            <a:off x="1192911" y="1650784"/>
            <a:ext cx="6494198" cy="646331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err="1"/>
              <a:t>WelcomeWebService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2910283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3930FD57-501D-4F2B-AE31-9F3EF27F3B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1452" y="571562"/>
            <a:ext cx="10134600" cy="2486025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D0D3CF75-3048-4F12-8C49-C6DFEEB93A55}"/>
              </a:ext>
            </a:extLst>
          </p:cNvPr>
          <p:cNvSpPr/>
          <p:nvPr/>
        </p:nvSpPr>
        <p:spPr>
          <a:xfrm>
            <a:off x="3053936" y="1735583"/>
            <a:ext cx="1737960" cy="34325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FE16654-CA19-42D7-94A6-2A290DDBA4FA}"/>
              </a:ext>
            </a:extLst>
          </p:cNvPr>
          <p:cNvSpPr/>
          <p:nvPr/>
        </p:nvSpPr>
        <p:spPr>
          <a:xfrm>
            <a:off x="3046792" y="2078835"/>
            <a:ext cx="8082644" cy="134710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/>
              <a:t>구현부가 없는 메서드와 상수만을 멤버로 가지는 클래스</a:t>
            </a:r>
          </a:p>
        </p:txBody>
      </p:sp>
    </p:spTree>
    <p:extLst>
      <p:ext uri="{BB962C8B-B14F-4D97-AF65-F5344CB8AC3E}">
        <p14:creationId xmlns:p14="http://schemas.microsoft.com/office/powerpoint/2010/main" val="21553461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1AAE31F-F9FE-4680-83C6-0477905E48C3}"/>
              </a:ext>
            </a:extLst>
          </p:cNvPr>
          <p:cNvSpPr txBox="1"/>
          <p:nvPr/>
        </p:nvSpPr>
        <p:spPr>
          <a:xfrm>
            <a:off x="1100193" y="0"/>
            <a:ext cx="99916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ko-KR" altLang="en-US" sz="3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58F4D4E-9579-4D07-9A65-E12EF7F38F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3045" y="0"/>
            <a:ext cx="9445906" cy="365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2587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068B48D6-5EF6-448E-AF7F-7E49C4BEC6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4" y="1279828"/>
            <a:ext cx="12177576" cy="189337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49FDA147-9C72-4A59-9559-407BA04972D1}"/>
              </a:ext>
            </a:extLst>
          </p:cNvPr>
          <p:cNvSpPr/>
          <p:nvPr/>
        </p:nvSpPr>
        <p:spPr>
          <a:xfrm>
            <a:off x="613002" y="1797045"/>
            <a:ext cx="11546874" cy="436423"/>
          </a:xfrm>
          <a:prstGeom prst="rect">
            <a:avLst/>
          </a:prstGeom>
          <a:solidFill>
            <a:srgbClr val="FF0000">
              <a:alpha val="20000"/>
            </a:srgbClr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FD49320-3A67-47E6-ABF6-07A8E5544054}"/>
              </a:ext>
            </a:extLst>
          </p:cNvPr>
          <p:cNvSpPr/>
          <p:nvPr/>
        </p:nvSpPr>
        <p:spPr>
          <a:xfrm>
            <a:off x="6700838" y="0"/>
            <a:ext cx="5076484" cy="1347107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chemeClr val="tx1"/>
                </a:solidFill>
              </a:rPr>
              <a:t>select(</a:t>
            </a:r>
            <a:r>
              <a:rPr lang="ko-KR" altLang="en-US" sz="3600" b="1" dirty="0">
                <a:solidFill>
                  <a:schemeClr val="tx1"/>
                </a:solidFill>
              </a:rPr>
              <a:t>조회</a:t>
            </a:r>
            <a:r>
              <a:rPr lang="en-US" altLang="ko-KR" sz="3600" b="1" dirty="0">
                <a:solidFill>
                  <a:schemeClr val="tx1"/>
                </a:solidFill>
              </a:rPr>
              <a:t>)+</a:t>
            </a:r>
            <a:r>
              <a:rPr lang="ko-KR" altLang="en-US" sz="3600" b="1" dirty="0">
                <a:solidFill>
                  <a:schemeClr val="tx1"/>
                </a:solidFill>
              </a:rPr>
              <a:t>업무명</a:t>
            </a:r>
            <a:endParaRPr lang="en-US" altLang="ko-KR" sz="36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3600" b="1" dirty="0">
                <a:solidFill>
                  <a:schemeClr val="tx1"/>
                </a:solidFill>
              </a:rPr>
              <a:t>+</a:t>
            </a:r>
            <a:r>
              <a:rPr lang="en-US" altLang="ko-KR" sz="3600" b="1" dirty="0" err="1">
                <a:solidFill>
                  <a:schemeClr val="tx1"/>
                </a:solidFill>
              </a:rPr>
              <a:t>Service+List</a:t>
            </a:r>
            <a:r>
              <a:rPr lang="en-US" altLang="ko-KR" sz="3600" b="1" dirty="0">
                <a:solidFill>
                  <a:schemeClr val="tx1"/>
                </a:solidFill>
              </a:rPr>
              <a:t>(</a:t>
            </a:r>
            <a:r>
              <a:rPr lang="ko-KR" altLang="en-US" sz="3600" b="1" dirty="0" err="1">
                <a:solidFill>
                  <a:schemeClr val="tx1"/>
                </a:solidFill>
              </a:rPr>
              <a:t>여러줄</a:t>
            </a:r>
            <a:r>
              <a:rPr lang="en-US" altLang="ko-KR" sz="3600" b="1" dirty="0">
                <a:solidFill>
                  <a:schemeClr val="tx1"/>
                </a:solidFill>
              </a:rPr>
              <a:t>)</a:t>
            </a:r>
            <a:endParaRPr lang="ko-KR" altLang="en-US" sz="3600" b="1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9706777-30F4-412F-9491-B771C11D89E3}"/>
              </a:ext>
            </a:extLst>
          </p:cNvPr>
          <p:cNvSpPr/>
          <p:nvPr/>
        </p:nvSpPr>
        <p:spPr>
          <a:xfrm>
            <a:off x="7662441" y="1864324"/>
            <a:ext cx="4409954" cy="369144"/>
          </a:xfrm>
          <a:prstGeom prst="rect">
            <a:avLst/>
          </a:prstGeom>
          <a:solidFill>
            <a:srgbClr val="FFFF00">
              <a:alpha val="42000"/>
            </a:srgb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FFFF00"/>
              </a:highlight>
            </a:endParaRPr>
          </a:p>
        </p:txBody>
      </p:sp>
      <p:sp>
        <p:nvSpPr>
          <p:cNvPr id="3" name="화살표: 위쪽 2">
            <a:extLst>
              <a:ext uri="{FF2B5EF4-FFF2-40B4-BE49-F238E27FC236}">
                <a16:creationId xmlns:a16="http://schemas.microsoft.com/office/drawing/2014/main" id="{05FAFA72-BE2A-4818-AE04-FA8E73F14C9C}"/>
              </a:ext>
            </a:extLst>
          </p:cNvPr>
          <p:cNvSpPr/>
          <p:nvPr/>
        </p:nvSpPr>
        <p:spPr>
          <a:xfrm>
            <a:off x="8786813" y="1354062"/>
            <a:ext cx="692944" cy="572980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10406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4E98498-E035-4479-8AA6-FC4F0DA770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1586" y="0"/>
            <a:ext cx="9048750" cy="2562225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A1A57796-7516-4EED-812C-CD77AF616AF9}"/>
              </a:ext>
            </a:extLst>
          </p:cNvPr>
          <p:cNvSpPr/>
          <p:nvPr/>
        </p:nvSpPr>
        <p:spPr>
          <a:xfrm>
            <a:off x="2640044" y="2139589"/>
            <a:ext cx="6391530" cy="422636"/>
          </a:xfrm>
          <a:prstGeom prst="rect">
            <a:avLst/>
          </a:prstGeom>
          <a:solidFill>
            <a:schemeClr val="bg1"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2EA7EBD-272F-4C12-A841-AB709AA19C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0044" y="2872623"/>
            <a:ext cx="8344204" cy="496451"/>
          </a:xfrm>
          <a:prstGeom prst="rect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</p:pic>
      <p:sp>
        <p:nvSpPr>
          <p:cNvPr id="13" name="화살표: 아래쪽 12">
            <a:extLst>
              <a:ext uri="{FF2B5EF4-FFF2-40B4-BE49-F238E27FC236}">
                <a16:creationId xmlns:a16="http://schemas.microsoft.com/office/drawing/2014/main" id="{5E9FC8E2-312A-44EB-A05A-7640B0FBC08F}"/>
              </a:ext>
            </a:extLst>
          </p:cNvPr>
          <p:cNvSpPr/>
          <p:nvPr/>
        </p:nvSpPr>
        <p:spPr>
          <a:xfrm>
            <a:off x="4675131" y="2562225"/>
            <a:ext cx="399040" cy="310398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4F9E57D-D4AA-421D-B9F5-EEC3765295B0}"/>
              </a:ext>
            </a:extLst>
          </p:cNvPr>
          <p:cNvSpPr/>
          <p:nvPr/>
        </p:nvSpPr>
        <p:spPr>
          <a:xfrm>
            <a:off x="8536629" y="2969809"/>
            <a:ext cx="2389632" cy="302078"/>
          </a:xfrm>
          <a:prstGeom prst="rect">
            <a:avLst/>
          </a:prstGeom>
          <a:solidFill>
            <a:srgbClr val="FF000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50267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D1CA625-D9FA-4F59-9058-71B178252E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3702283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FED18B8-D9F3-4CEE-9A78-7931F1C49A7B}"/>
              </a:ext>
            </a:extLst>
          </p:cNvPr>
          <p:cNvSpPr/>
          <p:nvPr/>
        </p:nvSpPr>
        <p:spPr>
          <a:xfrm>
            <a:off x="7399284" y="0"/>
            <a:ext cx="4792716" cy="79929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b="1" dirty="0"/>
              <a:t>Controller</a:t>
            </a:r>
            <a:endParaRPr lang="ko-KR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25090535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4CB05120-9CA0-4CEC-802D-8D1E319DBB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4733" y="580403"/>
            <a:ext cx="4905963" cy="3739434"/>
          </a:xfrm>
          <a:prstGeom prst="rect">
            <a:avLst/>
          </a:prstGeom>
          <a:ln>
            <a:solidFill>
              <a:srgbClr val="FF0000"/>
            </a:solidFill>
          </a:ln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551215E9-24D0-48DB-BFAE-A077FC3BC9A5}"/>
              </a:ext>
            </a:extLst>
          </p:cNvPr>
          <p:cNvGrpSpPr/>
          <p:nvPr/>
        </p:nvGrpSpPr>
        <p:grpSpPr>
          <a:xfrm>
            <a:off x="2945675" y="1228725"/>
            <a:ext cx="1954970" cy="2743200"/>
            <a:chOff x="3247426" y="1443783"/>
            <a:chExt cx="1954970" cy="274320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2D91D45-0E4F-4259-A932-9E6C3FE468CE}"/>
                </a:ext>
              </a:extLst>
            </p:cNvPr>
            <p:cNvSpPr/>
            <p:nvPr/>
          </p:nvSpPr>
          <p:spPr>
            <a:xfrm>
              <a:off x="3247426" y="1443783"/>
              <a:ext cx="645459" cy="27432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rgbClr val="0000FF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3000" b="1" dirty="0" err="1">
                  <a:latin typeface="나눔고딕" panose="020D0604000000000000" pitchFamily="50" charset="-127"/>
                  <a:ea typeface="나눔고딕" panose="020D0604000000000000" pitchFamily="50" charset="-127"/>
                </a:rPr>
                <a:t>서비스임플</a:t>
              </a:r>
              <a:endParaRPr lang="ko-KR" altLang="en-US" sz="3000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" name="화살표: 오른쪽 7">
              <a:extLst>
                <a:ext uri="{FF2B5EF4-FFF2-40B4-BE49-F238E27FC236}">
                  <a16:creationId xmlns:a16="http://schemas.microsoft.com/office/drawing/2014/main" id="{2BA03456-6519-4E0D-95C4-18720CDFCB10}"/>
                </a:ext>
              </a:extLst>
            </p:cNvPr>
            <p:cNvSpPr/>
            <p:nvPr/>
          </p:nvSpPr>
          <p:spPr>
            <a:xfrm>
              <a:off x="3892885" y="2409245"/>
              <a:ext cx="1309511" cy="922867"/>
            </a:xfrm>
            <a:prstGeom prst="rightArrow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9B27DCED-7006-45D0-8395-E15221B53506}"/>
              </a:ext>
            </a:extLst>
          </p:cNvPr>
          <p:cNvSpPr/>
          <p:nvPr/>
        </p:nvSpPr>
        <p:spPr>
          <a:xfrm>
            <a:off x="7168115" y="3137333"/>
            <a:ext cx="683523" cy="34167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96299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57C67003-6560-41C1-ADF4-64DC4E85DDA0}"/>
              </a:ext>
            </a:extLst>
          </p:cNvPr>
          <p:cNvGrpSpPr/>
          <p:nvPr/>
        </p:nvGrpSpPr>
        <p:grpSpPr>
          <a:xfrm>
            <a:off x="426156" y="204330"/>
            <a:ext cx="3067050" cy="3732596"/>
            <a:chOff x="203881" y="450523"/>
            <a:chExt cx="3067050" cy="3732596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3FAC2363-5696-4BB1-9347-C22DC0BDC92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3881" y="450523"/>
              <a:ext cx="3067050" cy="3352800"/>
            </a:xfrm>
            <a:prstGeom prst="rect">
              <a:avLst/>
            </a:prstGeom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31DB604-2590-4B50-ABE5-98D27A54DC01}"/>
                </a:ext>
              </a:extLst>
            </p:cNvPr>
            <p:cNvSpPr/>
            <p:nvPr/>
          </p:nvSpPr>
          <p:spPr>
            <a:xfrm>
              <a:off x="383822" y="3073034"/>
              <a:ext cx="2481840" cy="111008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400" b="1" dirty="0" err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impl</a:t>
              </a:r>
              <a:endParaRPr lang="ko-KR" altLang="en-US" sz="4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4930751-B010-4140-880A-701BB66DB080}"/>
              </a:ext>
            </a:extLst>
          </p:cNvPr>
          <p:cNvSpPr/>
          <p:nvPr/>
        </p:nvSpPr>
        <p:spPr>
          <a:xfrm>
            <a:off x="4420321" y="1565396"/>
            <a:ext cx="2481840" cy="11100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New</a:t>
            </a:r>
            <a:endParaRPr lang="ko-KR" altLang="en-US" sz="6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CD491930-6FB5-48C8-A25A-EC4183D7CE48}"/>
              </a:ext>
            </a:extLst>
          </p:cNvPr>
          <p:cNvSpPr/>
          <p:nvPr/>
        </p:nvSpPr>
        <p:spPr>
          <a:xfrm>
            <a:off x="3524041" y="1880730"/>
            <a:ext cx="688622" cy="64708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208B5350-228A-4162-AFE0-46013A796EFF}"/>
              </a:ext>
            </a:extLst>
          </p:cNvPr>
          <p:cNvSpPr/>
          <p:nvPr/>
        </p:nvSpPr>
        <p:spPr>
          <a:xfrm>
            <a:off x="6823404" y="1889414"/>
            <a:ext cx="688622" cy="64708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08F8F7A0-F57C-4A5E-B1FC-E8AB1ABEC46A}"/>
              </a:ext>
            </a:extLst>
          </p:cNvPr>
          <p:cNvGrpSpPr/>
          <p:nvPr/>
        </p:nvGrpSpPr>
        <p:grpSpPr>
          <a:xfrm>
            <a:off x="7918426" y="1396668"/>
            <a:ext cx="4066871" cy="1430172"/>
            <a:chOff x="7593338" y="2613185"/>
            <a:chExt cx="4066871" cy="1430172"/>
          </a:xfrm>
        </p:grpSpPr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5CD3CCC9-B945-4D43-8E6C-29EA567B9A0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593338" y="2613185"/>
              <a:ext cx="1585031" cy="1430172"/>
            </a:xfrm>
            <a:prstGeom prst="rect">
              <a:avLst/>
            </a:prstGeom>
          </p:spPr>
        </p:pic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54213696-6327-46BC-A240-29041BCF6F82}"/>
                </a:ext>
              </a:extLst>
            </p:cNvPr>
            <p:cNvSpPr/>
            <p:nvPr/>
          </p:nvSpPr>
          <p:spPr>
            <a:xfrm>
              <a:off x="9178369" y="2781913"/>
              <a:ext cx="2481840" cy="111008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Class</a:t>
              </a:r>
              <a:endParaRPr lang="ko-KR" altLang="en-US" sz="6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3545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6715DA34-C971-41C9-9B54-E81EE3ADDC7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6417" b="69268"/>
          <a:stretch/>
        </p:blipFill>
        <p:spPr>
          <a:xfrm>
            <a:off x="0" y="0"/>
            <a:ext cx="1656080" cy="210757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C0F9795-A9B9-46FB-B136-6A09817A1A7B}"/>
              </a:ext>
            </a:extLst>
          </p:cNvPr>
          <p:cNvSpPr txBox="1"/>
          <p:nvPr/>
        </p:nvSpPr>
        <p:spPr>
          <a:xfrm>
            <a:off x="-127250" y="400852"/>
            <a:ext cx="40285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spc="-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MVC </a:t>
            </a:r>
            <a:r>
              <a:rPr lang="ko-KR" altLang="en-US" sz="5400" b="1" spc="-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패턴</a:t>
            </a:r>
          </a:p>
        </p:txBody>
      </p:sp>
      <p:sp>
        <p:nvSpPr>
          <p:cNvPr id="2" name="화살표: 오각형 1">
            <a:extLst>
              <a:ext uri="{FF2B5EF4-FFF2-40B4-BE49-F238E27FC236}">
                <a16:creationId xmlns:a16="http://schemas.microsoft.com/office/drawing/2014/main" id="{8253641C-14A5-4797-8023-916DCE23BDEA}"/>
              </a:ext>
            </a:extLst>
          </p:cNvPr>
          <p:cNvSpPr/>
          <p:nvPr/>
        </p:nvSpPr>
        <p:spPr>
          <a:xfrm>
            <a:off x="0" y="2318389"/>
            <a:ext cx="12192000" cy="2296160"/>
          </a:xfrm>
          <a:prstGeom prst="homePlat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0228C6D-888A-4C13-B04E-89A807708632}"/>
              </a:ext>
            </a:extLst>
          </p:cNvPr>
          <p:cNvSpPr/>
          <p:nvPr/>
        </p:nvSpPr>
        <p:spPr>
          <a:xfrm>
            <a:off x="2691444" y="2014369"/>
            <a:ext cx="645459" cy="2743200"/>
          </a:xfrm>
          <a:prstGeom prst="rect">
            <a:avLst/>
          </a:prstGeom>
          <a:solidFill>
            <a:schemeClr val="accent4">
              <a:lumMod val="75000"/>
            </a:schemeClr>
          </a:solidFill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컨트롤러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AA415F9-D536-4D34-A418-CFCBD369044B}"/>
              </a:ext>
            </a:extLst>
          </p:cNvPr>
          <p:cNvSpPr/>
          <p:nvPr/>
        </p:nvSpPr>
        <p:spPr>
          <a:xfrm>
            <a:off x="4836512" y="2014369"/>
            <a:ext cx="645459" cy="2743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서비스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A695D4B-EFFE-40A7-838F-F695E9943BCA}"/>
              </a:ext>
            </a:extLst>
          </p:cNvPr>
          <p:cNvSpPr/>
          <p:nvPr/>
        </p:nvSpPr>
        <p:spPr>
          <a:xfrm>
            <a:off x="11197434" y="2014369"/>
            <a:ext cx="645459" cy="2743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DB</a:t>
            </a:r>
            <a:endParaRPr lang="ko-KR" altLang="en-US" sz="3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14EB3662-7A48-4B63-A615-6BDF7A205DFE}"/>
              </a:ext>
            </a:extLst>
          </p:cNvPr>
          <p:cNvSpPr/>
          <p:nvPr/>
        </p:nvSpPr>
        <p:spPr>
          <a:xfrm flipH="1">
            <a:off x="1384996" y="3588111"/>
            <a:ext cx="1004049" cy="646331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응답</a:t>
            </a: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25798361-84A7-4A4C-B6E0-E89592226757}"/>
              </a:ext>
            </a:extLst>
          </p:cNvPr>
          <p:cNvSpPr/>
          <p:nvPr/>
        </p:nvSpPr>
        <p:spPr>
          <a:xfrm>
            <a:off x="3639302" y="2512347"/>
            <a:ext cx="1004051" cy="64633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21CE78FE-235A-4D1F-9ECE-007B8BB7BBDF}"/>
              </a:ext>
            </a:extLst>
          </p:cNvPr>
          <p:cNvSpPr/>
          <p:nvPr/>
        </p:nvSpPr>
        <p:spPr>
          <a:xfrm flipH="1">
            <a:off x="3562201" y="3588111"/>
            <a:ext cx="1004049" cy="646331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BF564005-3500-4503-A80C-692F7AD3B98D}"/>
              </a:ext>
            </a:extLst>
          </p:cNvPr>
          <p:cNvSpPr/>
          <p:nvPr/>
        </p:nvSpPr>
        <p:spPr>
          <a:xfrm>
            <a:off x="10003157" y="2512347"/>
            <a:ext cx="1004051" cy="64633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EB3FAAE-8462-4688-AF84-DC1B574E226F}"/>
              </a:ext>
            </a:extLst>
          </p:cNvPr>
          <p:cNvSpPr/>
          <p:nvPr/>
        </p:nvSpPr>
        <p:spPr>
          <a:xfrm>
            <a:off x="9087688" y="2014369"/>
            <a:ext cx="645459" cy="27432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맵퍼</a:t>
            </a:r>
            <a:endParaRPr lang="ko-KR" altLang="en-US" sz="3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A4614D25-9FEE-410F-83C9-1D8D67D15213}"/>
              </a:ext>
            </a:extLst>
          </p:cNvPr>
          <p:cNvSpPr/>
          <p:nvPr/>
        </p:nvSpPr>
        <p:spPr>
          <a:xfrm>
            <a:off x="5764818" y="2512347"/>
            <a:ext cx="1004051" cy="64633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B3FAAE-8462-4688-AF84-DC1B574E226F}"/>
              </a:ext>
            </a:extLst>
          </p:cNvPr>
          <p:cNvSpPr/>
          <p:nvPr/>
        </p:nvSpPr>
        <p:spPr>
          <a:xfrm>
            <a:off x="6942482" y="2014369"/>
            <a:ext cx="645459" cy="2743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0000FF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서비스임플</a:t>
            </a:r>
            <a:endParaRPr lang="ko-KR" altLang="en-US" sz="3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화살표: 오른쪽 16">
            <a:extLst>
              <a:ext uri="{FF2B5EF4-FFF2-40B4-BE49-F238E27FC236}">
                <a16:creationId xmlns:a16="http://schemas.microsoft.com/office/drawing/2014/main" id="{A4614D25-9FEE-410F-83C9-1D8D67D15213}"/>
              </a:ext>
            </a:extLst>
          </p:cNvPr>
          <p:cNvSpPr/>
          <p:nvPr/>
        </p:nvSpPr>
        <p:spPr>
          <a:xfrm>
            <a:off x="7866844" y="2512347"/>
            <a:ext cx="1004051" cy="64633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B3A1F0E-0FDC-4944-AA0F-23FB5DF64614}"/>
              </a:ext>
            </a:extLst>
          </p:cNvPr>
          <p:cNvSpPr/>
          <p:nvPr/>
        </p:nvSpPr>
        <p:spPr>
          <a:xfrm>
            <a:off x="407224" y="2057400"/>
            <a:ext cx="645459" cy="27432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클라이언트</a:t>
            </a:r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5082D2D1-3EA2-4421-8CBD-5AF03440EC77}"/>
              </a:ext>
            </a:extLst>
          </p:cNvPr>
          <p:cNvSpPr/>
          <p:nvPr/>
        </p:nvSpPr>
        <p:spPr>
          <a:xfrm>
            <a:off x="1462097" y="2512347"/>
            <a:ext cx="1004051" cy="64633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요청</a:t>
            </a:r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4E061CF1-8F4C-4680-BD36-E21997404613}"/>
              </a:ext>
            </a:extLst>
          </p:cNvPr>
          <p:cNvSpPr/>
          <p:nvPr/>
        </p:nvSpPr>
        <p:spPr>
          <a:xfrm flipH="1">
            <a:off x="5708314" y="3563447"/>
            <a:ext cx="1004049" cy="646331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9BBFC807-4380-4D47-92AF-26EADBCC8601}"/>
              </a:ext>
            </a:extLst>
          </p:cNvPr>
          <p:cNvSpPr/>
          <p:nvPr/>
        </p:nvSpPr>
        <p:spPr>
          <a:xfrm flipH="1">
            <a:off x="7778167" y="3563446"/>
            <a:ext cx="1004049" cy="646331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B50C9734-CEAE-4F99-BD10-4B33104C4ADF}"/>
              </a:ext>
            </a:extLst>
          </p:cNvPr>
          <p:cNvSpPr/>
          <p:nvPr/>
        </p:nvSpPr>
        <p:spPr>
          <a:xfrm flipH="1">
            <a:off x="9923373" y="3552133"/>
            <a:ext cx="1004049" cy="646331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0007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203E472F-1A72-4F06-8D6C-B8F83ADF39FA}"/>
              </a:ext>
            </a:extLst>
          </p:cNvPr>
          <p:cNvGrpSpPr/>
          <p:nvPr/>
        </p:nvGrpSpPr>
        <p:grpSpPr>
          <a:xfrm>
            <a:off x="3499946" y="-17120"/>
            <a:ext cx="6494198" cy="6875119"/>
            <a:chOff x="3095492" y="82656"/>
            <a:chExt cx="6104891" cy="6462977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43695" y="82656"/>
              <a:ext cx="5704610" cy="6462977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</p:pic>
        <p:sp>
          <p:nvSpPr>
            <p:cNvPr id="3" name="직사각형 2"/>
            <p:cNvSpPr/>
            <p:nvPr/>
          </p:nvSpPr>
          <p:spPr>
            <a:xfrm>
              <a:off x="4487333" y="2348089"/>
              <a:ext cx="1693333" cy="242711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3095492" y="1537064"/>
              <a:ext cx="6104891" cy="60758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b="1" dirty="0" err="1"/>
                <a:t>WelcomeWebService</a:t>
              </a:r>
              <a:r>
                <a:rPr lang="en-US" altLang="ko-KR" sz="3600" b="1" dirty="0" err="1">
                  <a:solidFill>
                    <a:srgbClr val="FF0000"/>
                  </a:solidFill>
                </a:rPr>
                <a:t>I</a:t>
              </a:r>
              <a:r>
                <a:rPr lang="en-US" altLang="ko-KR" sz="3600" b="1" dirty="0" err="1"/>
                <a:t>mpl</a:t>
              </a:r>
              <a:endParaRPr lang="ko-KR" altLang="en-US" sz="3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4560818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02DD8262-C5B3-4A7B-81EF-EDB3AFA987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2575034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83623CDA-A1C9-45AD-B7D6-FAC247F12330}"/>
              </a:ext>
            </a:extLst>
          </p:cNvPr>
          <p:cNvSpPr/>
          <p:nvPr/>
        </p:nvSpPr>
        <p:spPr>
          <a:xfrm>
            <a:off x="262759" y="358023"/>
            <a:ext cx="11758815" cy="140771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90735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7FF559F0-D968-4AD8-B861-D7704A1B67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39"/>
            <a:ext cx="12192000" cy="221932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16180458-8A72-403D-B1D4-24EC9F0B8994}"/>
              </a:ext>
            </a:extLst>
          </p:cNvPr>
          <p:cNvSpPr/>
          <p:nvPr/>
        </p:nvSpPr>
        <p:spPr>
          <a:xfrm>
            <a:off x="6695089" y="1061544"/>
            <a:ext cx="5354671" cy="462456"/>
          </a:xfrm>
          <a:prstGeom prst="rect">
            <a:avLst/>
          </a:prstGeom>
          <a:solidFill>
            <a:srgbClr val="FF0000">
              <a:alpha val="16000"/>
            </a:srgbClr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81842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57AF9873-875A-48C5-8FF2-E390573503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" y="0"/>
            <a:ext cx="12191758" cy="4067095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8F6E155A-39D4-4FA2-BD76-7D9BDBC8975E}"/>
              </a:ext>
            </a:extLst>
          </p:cNvPr>
          <p:cNvSpPr/>
          <p:nvPr/>
        </p:nvSpPr>
        <p:spPr>
          <a:xfrm>
            <a:off x="2921876" y="2953407"/>
            <a:ext cx="2522484" cy="262760"/>
          </a:xfrm>
          <a:prstGeom prst="rect">
            <a:avLst/>
          </a:prstGeom>
          <a:solidFill>
            <a:srgbClr val="FF0000">
              <a:alpha val="16000"/>
            </a:srgbClr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38137C6-ABF8-45EB-9945-B5909AE1AD73}"/>
              </a:ext>
            </a:extLst>
          </p:cNvPr>
          <p:cNvSpPr/>
          <p:nvPr/>
        </p:nvSpPr>
        <p:spPr>
          <a:xfrm>
            <a:off x="2753710" y="1765737"/>
            <a:ext cx="3909849" cy="451945"/>
          </a:xfrm>
          <a:prstGeom prst="rect">
            <a:avLst/>
          </a:prstGeom>
          <a:solidFill>
            <a:srgbClr val="FF0000">
              <a:alpha val="16000"/>
            </a:srgbClr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9BABD38-3C21-4FDC-A0AB-F4CF999A02E2}"/>
              </a:ext>
            </a:extLst>
          </p:cNvPr>
          <p:cNvSpPr/>
          <p:nvPr/>
        </p:nvSpPr>
        <p:spPr>
          <a:xfrm>
            <a:off x="4157663" y="0"/>
            <a:ext cx="8034337" cy="79929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b="1" dirty="0" err="1"/>
              <a:t>WelcomeWebServiceImpl</a:t>
            </a:r>
            <a:endParaRPr lang="ko-KR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21612721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01FDB500-98FB-4652-A6A5-8A9E1F2CDE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8" y="0"/>
            <a:ext cx="12186303" cy="4798357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437FFD4B-5200-4540-AA4C-0CB3A6FE6EB8}"/>
              </a:ext>
            </a:extLst>
          </p:cNvPr>
          <p:cNvSpPr/>
          <p:nvPr/>
        </p:nvSpPr>
        <p:spPr>
          <a:xfrm>
            <a:off x="885825" y="2233567"/>
            <a:ext cx="11306175" cy="189136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D9ABF63-09F7-46EB-8A69-F78405BB4416}"/>
              </a:ext>
            </a:extLst>
          </p:cNvPr>
          <p:cNvSpPr/>
          <p:nvPr/>
        </p:nvSpPr>
        <p:spPr>
          <a:xfrm>
            <a:off x="1635016" y="2995316"/>
            <a:ext cx="5801711" cy="367861"/>
          </a:xfrm>
          <a:prstGeom prst="rect">
            <a:avLst/>
          </a:prstGeom>
          <a:solidFill>
            <a:srgbClr val="FF0000">
              <a:alpha val="23000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9712AF0-8AE1-4996-9032-056E32EFC26D}"/>
              </a:ext>
            </a:extLst>
          </p:cNvPr>
          <p:cNvSpPr/>
          <p:nvPr/>
        </p:nvSpPr>
        <p:spPr>
          <a:xfrm>
            <a:off x="4157663" y="0"/>
            <a:ext cx="8034337" cy="79929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b="1" dirty="0" err="1"/>
              <a:t>WelcomeWebServiceImpl</a:t>
            </a:r>
            <a:endParaRPr lang="ko-KR" altLang="en-US" sz="4800" b="1" dirty="0"/>
          </a:p>
        </p:txBody>
      </p:sp>
      <p:sp>
        <p:nvSpPr>
          <p:cNvPr id="2" name="곱하기 기호 1">
            <a:extLst>
              <a:ext uri="{FF2B5EF4-FFF2-40B4-BE49-F238E27FC236}">
                <a16:creationId xmlns:a16="http://schemas.microsoft.com/office/drawing/2014/main" id="{E32815DE-65DC-4CBF-A7E1-1EC78C25DAD3}"/>
              </a:ext>
            </a:extLst>
          </p:cNvPr>
          <p:cNvSpPr/>
          <p:nvPr/>
        </p:nvSpPr>
        <p:spPr>
          <a:xfrm>
            <a:off x="1050577" y="2861457"/>
            <a:ext cx="650806" cy="650806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88056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98357C6-4C1A-46A2-8701-AC954CF3A4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391" y="0"/>
            <a:ext cx="9351168" cy="4166292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603B0287-CA94-4C1F-81B5-A8C43F04B506}"/>
              </a:ext>
            </a:extLst>
          </p:cNvPr>
          <p:cNvSpPr/>
          <p:nvPr/>
        </p:nvSpPr>
        <p:spPr>
          <a:xfrm>
            <a:off x="2091394" y="3117662"/>
            <a:ext cx="5286870" cy="311338"/>
          </a:xfrm>
          <a:prstGeom prst="rect">
            <a:avLst/>
          </a:prstGeom>
          <a:solidFill>
            <a:srgbClr val="FF0000">
              <a:alpha val="23000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더하기 기호 7">
            <a:extLst>
              <a:ext uri="{FF2B5EF4-FFF2-40B4-BE49-F238E27FC236}">
                <a16:creationId xmlns:a16="http://schemas.microsoft.com/office/drawing/2014/main" id="{0D8D6BF4-1BFA-4A71-90BA-875B78D171B6}"/>
              </a:ext>
            </a:extLst>
          </p:cNvPr>
          <p:cNvSpPr/>
          <p:nvPr/>
        </p:nvSpPr>
        <p:spPr>
          <a:xfrm>
            <a:off x="1683441" y="2716283"/>
            <a:ext cx="557048" cy="557048"/>
          </a:xfrm>
          <a:prstGeom prst="mathPl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20D1047-2088-4129-9517-61E3545345AA}"/>
              </a:ext>
            </a:extLst>
          </p:cNvPr>
          <p:cNvSpPr/>
          <p:nvPr/>
        </p:nvSpPr>
        <p:spPr>
          <a:xfrm>
            <a:off x="7399284" y="588137"/>
            <a:ext cx="4792716" cy="79929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b="1" spc="-300" dirty="0"/>
              <a:t>참고 </a:t>
            </a:r>
            <a:r>
              <a:rPr lang="en-US" altLang="ko-KR" sz="4000" b="1" spc="-300" dirty="0"/>
              <a:t>: </a:t>
            </a:r>
            <a:r>
              <a:rPr lang="ko-KR" altLang="en-US" sz="4000" b="1" spc="-300" dirty="0"/>
              <a:t>보기만 하세요</a:t>
            </a:r>
            <a:r>
              <a:rPr lang="en-US" altLang="ko-KR" sz="4000" b="1" spc="-300" dirty="0"/>
              <a:t>!</a:t>
            </a:r>
            <a:endParaRPr lang="ko-KR" altLang="en-US" sz="4000" b="1" spc="-300" dirty="0"/>
          </a:p>
        </p:txBody>
      </p:sp>
    </p:spTree>
    <p:extLst>
      <p:ext uri="{BB962C8B-B14F-4D97-AF65-F5344CB8AC3E}">
        <p14:creationId xmlns:p14="http://schemas.microsoft.com/office/powerpoint/2010/main" val="38867165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56B6137-C6C3-4198-A29A-E85CD66814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5" y="0"/>
            <a:ext cx="12168030" cy="4375555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38A3E64-89A9-4001-A044-B9440DED4943}"/>
              </a:ext>
            </a:extLst>
          </p:cNvPr>
          <p:cNvSpPr/>
          <p:nvPr/>
        </p:nvSpPr>
        <p:spPr>
          <a:xfrm>
            <a:off x="7399284" y="683173"/>
            <a:ext cx="4792716" cy="79929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b="1" spc="-300" dirty="0"/>
              <a:t>참고 </a:t>
            </a:r>
            <a:r>
              <a:rPr lang="en-US" altLang="ko-KR" sz="4000" b="1" spc="-300" dirty="0"/>
              <a:t>: </a:t>
            </a:r>
            <a:r>
              <a:rPr lang="ko-KR" altLang="en-US" sz="4000" b="1" spc="-300" dirty="0"/>
              <a:t>보기만 하세요</a:t>
            </a:r>
            <a:r>
              <a:rPr lang="en-US" altLang="ko-KR" sz="4000" b="1" spc="-300" dirty="0"/>
              <a:t>!</a:t>
            </a:r>
            <a:endParaRPr lang="ko-KR" altLang="en-US" sz="4000" b="1" spc="-3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485B1A8-5890-42BE-B9D3-816AED7F9A9B}"/>
              </a:ext>
            </a:extLst>
          </p:cNvPr>
          <p:cNvSpPr/>
          <p:nvPr/>
        </p:nvSpPr>
        <p:spPr>
          <a:xfrm>
            <a:off x="2480444" y="1604172"/>
            <a:ext cx="3447392" cy="382283"/>
          </a:xfrm>
          <a:prstGeom prst="rect">
            <a:avLst/>
          </a:prstGeom>
          <a:solidFill>
            <a:srgbClr val="FF0000">
              <a:alpha val="23000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52579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0C3CA602-5041-43AF-9B5B-0B6664670E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93" y="0"/>
            <a:ext cx="12156013" cy="4409162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D66882D4-57CF-4002-A033-3C6944D3A9C5}"/>
              </a:ext>
            </a:extLst>
          </p:cNvPr>
          <p:cNvSpPr/>
          <p:nvPr/>
        </p:nvSpPr>
        <p:spPr>
          <a:xfrm>
            <a:off x="7399284" y="683173"/>
            <a:ext cx="4792716" cy="79929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b="1" spc="-300" dirty="0"/>
              <a:t>참고 </a:t>
            </a:r>
            <a:r>
              <a:rPr lang="en-US" altLang="ko-KR" sz="4000" b="1" spc="-300" dirty="0"/>
              <a:t>: </a:t>
            </a:r>
            <a:r>
              <a:rPr lang="ko-KR" altLang="en-US" sz="4000" b="1" spc="-300" dirty="0"/>
              <a:t>보기만 하세요</a:t>
            </a:r>
            <a:r>
              <a:rPr lang="en-US" altLang="ko-KR" sz="4000" b="1" spc="-300" dirty="0"/>
              <a:t>!</a:t>
            </a:r>
            <a:endParaRPr lang="ko-KR" altLang="en-US" sz="4000" b="1" spc="-3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C8B01BF-2DA1-4D2B-852B-C003BBD33997}"/>
              </a:ext>
            </a:extLst>
          </p:cNvPr>
          <p:cNvSpPr/>
          <p:nvPr/>
        </p:nvSpPr>
        <p:spPr>
          <a:xfrm>
            <a:off x="2650414" y="2671762"/>
            <a:ext cx="2178761" cy="242887"/>
          </a:xfrm>
          <a:prstGeom prst="rect">
            <a:avLst/>
          </a:prstGeom>
          <a:solidFill>
            <a:srgbClr val="FF0000">
              <a:alpha val="16000"/>
            </a:srgbClr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A16B7F0-C38A-4631-8E92-EA709BB8E20F}"/>
              </a:ext>
            </a:extLst>
          </p:cNvPr>
          <p:cNvSpPr/>
          <p:nvPr/>
        </p:nvSpPr>
        <p:spPr>
          <a:xfrm>
            <a:off x="2570385" y="1634152"/>
            <a:ext cx="3447392" cy="382283"/>
          </a:xfrm>
          <a:prstGeom prst="rect">
            <a:avLst/>
          </a:prstGeom>
          <a:solidFill>
            <a:srgbClr val="FF0000">
              <a:alpha val="23000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12461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42920D73-31F3-46ED-82D0-317D16062EF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5869"/>
          <a:stretch/>
        </p:blipFill>
        <p:spPr>
          <a:xfrm>
            <a:off x="0" y="0"/>
            <a:ext cx="12192000" cy="3965108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C232B2E6-714A-4ED5-8498-D3B80F3098B6}"/>
              </a:ext>
            </a:extLst>
          </p:cNvPr>
          <p:cNvSpPr/>
          <p:nvPr/>
        </p:nvSpPr>
        <p:spPr>
          <a:xfrm>
            <a:off x="7399284" y="3165809"/>
            <a:ext cx="4792716" cy="79929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b="1" spc="-300" dirty="0"/>
              <a:t>참고 </a:t>
            </a:r>
            <a:r>
              <a:rPr lang="en-US" altLang="ko-KR" sz="4000" b="1" spc="-300" dirty="0"/>
              <a:t>: </a:t>
            </a:r>
            <a:r>
              <a:rPr lang="ko-KR" altLang="en-US" sz="4000" b="1" spc="-300" dirty="0"/>
              <a:t>보기만 하세요</a:t>
            </a:r>
            <a:r>
              <a:rPr lang="en-US" altLang="ko-KR" sz="4000" b="1" spc="-300" dirty="0"/>
              <a:t>!</a:t>
            </a:r>
            <a:endParaRPr lang="ko-KR" altLang="en-US" sz="4000" b="1" spc="-3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C464AFF-0D44-415E-A02A-7EC67762198F}"/>
              </a:ext>
            </a:extLst>
          </p:cNvPr>
          <p:cNvSpPr/>
          <p:nvPr/>
        </p:nvSpPr>
        <p:spPr>
          <a:xfrm>
            <a:off x="1061544" y="1738462"/>
            <a:ext cx="7430815" cy="142734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91949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7620662-A404-4457-9480-1A3F422EED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4474564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4F9B4138-E3E8-4D18-B08E-D47B20801CCA}"/>
              </a:ext>
            </a:extLst>
          </p:cNvPr>
          <p:cNvSpPr/>
          <p:nvPr/>
        </p:nvSpPr>
        <p:spPr>
          <a:xfrm>
            <a:off x="521590" y="1689634"/>
            <a:ext cx="1334056" cy="350752"/>
          </a:xfrm>
          <a:prstGeom prst="rect">
            <a:avLst/>
          </a:prstGeom>
          <a:solidFill>
            <a:srgbClr val="FF0000">
              <a:alpha val="23000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B523B11-A03A-41FE-A0F6-429F095926B8}"/>
              </a:ext>
            </a:extLst>
          </p:cNvPr>
          <p:cNvSpPr/>
          <p:nvPr/>
        </p:nvSpPr>
        <p:spPr>
          <a:xfrm>
            <a:off x="4157663" y="0"/>
            <a:ext cx="8034337" cy="79929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b="1" dirty="0" err="1"/>
              <a:t>WelcomeWebServiceImpl</a:t>
            </a:r>
            <a:endParaRPr lang="ko-KR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422311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7DFBE19-2ACE-4BC5-9372-5C4EDE7D1A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599" y="1761396"/>
            <a:ext cx="3697927" cy="3139463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630D64EB-C1B8-41FB-A663-608AF9120C6F}"/>
              </a:ext>
            </a:extLst>
          </p:cNvPr>
          <p:cNvSpPr/>
          <p:nvPr/>
        </p:nvSpPr>
        <p:spPr>
          <a:xfrm>
            <a:off x="3567290" y="4188178"/>
            <a:ext cx="1794933" cy="34995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B7DE502-9AC8-407F-80EA-8CAC49A21D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1206" y="1207911"/>
            <a:ext cx="4255400" cy="4808890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CFB3A2E6-FD9A-4657-8DDE-241CA21FAC9F}"/>
              </a:ext>
            </a:extLst>
          </p:cNvPr>
          <p:cNvSpPr/>
          <p:nvPr/>
        </p:nvSpPr>
        <p:spPr>
          <a:xfrm rot="10800000">
            <a:off x="5496839" y="3850992"/>
            <a:ext cx="1299075" cy="104986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5F5C9D2-6F19-43A1-B107-D00EFD190A78}"/>
              </a:ext>
            </a:extLst>
          </p:cNvPr>
          <p:cNvSpPr/>
          <p:nvPr/>
        </p:nvSpPr>
        <p:spPr>
          <a:xfrm>
            <a:off x="9403644" y="5655733"/>
            <a:ext cx="756356" cy="25964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81806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2C785040-D1F3-452A-8F7E-895D62FD0E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40" r="17166"/>
          <a:stretch/>
        </p:blipFill>
        <p:spPr>
          <a:xfrm>
            <a:off x="5386516" y="241390"/>
            <a:ext cx="5755477" cy="4626071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AEFAA88-E8DC-43E0-90E4-3CDDEE707E1B}"/>
              </a:ext>
            </a:extLst>
          </p:cNvPr>
          <p:cNvSpPr/>
          <p:nvPr/>
        </p:nvSpPr>
        <p:spPr>
          <a:xfrm>
            <a:off x="7305367" y="3267625"/>
            <a:ext cx="788626" cy="33637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3B2CE774-A78E-473F-97EE-BEFADDF243F5}"/>
              </a:ext>
            </a:extLst>
          </p:cNvPr>
          <p:cNvGrpSpPr/>
          <p:nvPr/>
        </p:nvGrpSpPr>
        <p:grpSpPr>
          <a:xfrm>
            <a:off x="2372828" y="1271257"/>
            <a:ext cx="1954970" cy="2743200"/>
            <a:chOff x="2676378" y="2164721"/>
            <a:chExt cx="1954970" cy="274320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4A6625D1-8ED2-4DF0-9194-A4A95CB012D5}"/>
                </a:ext>
              </a:extLst>
            </p:cNvPr>
            <p:cNvSpPr/>
            <p:nvPr/>
          </p:nvSpPr>
          <p:spPr>
            <a:xfrm>
              <a:off x="2676378" y="2164721"/>
              <a:ext cx="645459" cy="27432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3000" b="1" dirty="0" err="1">
                  <a:latin typeface="나눔고딕" panose="020D0604000000000000" pitchFamily="50" charset="-127"/>
                  <a:ea typeface="나눔고딕" panose="020D0604000000000000" pitchFamily="50" charset="-127"/>
                </a:rPr>
                <a:t>맵퍼</a:t>
              </a:r>
              <a:endParaRPr lang="ko-KR" altLang="en-US" sz="3000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1" name="화살표: 오른쪽 10">
              <a:extLst>
                <a:ext uri="{FF2B5EF4-FFF2-40B4-BE49-F238E27FC236}">
                  <a16:creationId xmlns:a16="http://schemas.microsoft.com/office/drawing/2014/main" id="{4244415D-91FC-4BDF-9202-CF74D1B40B70}"/>
                </a:ext>
              </a:extLst>
            </p:cNvPr>
            <p:cNvSpPr/>
            <p:nvPr/>
          </p:nvSpPr>
          <p:spPr>
            <a:xfrm>
              <a:off x="3321837" y="2967566"/>
              <a:ext cx="1309511" cy="922867"/>
            </a:xfrm>
            <a:prstGeom prst="rightArrow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83023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C0AC79E0-7426-4442-B090-08436D7EE674}"/>
              </a:ext>
            </a:extLst>
          </p:cNvPr>
          <p:cNvGrpSpPr/>
          <p:nvPr/>
        </p:nvGrpSpPr>
        <p:grpSpPr>
          <a:xfrm>
            <a:off x="113379" y="404197"/>
            <a:ext cx="11965242" cy="3732824"/>
            <a:chOff x="226459" y="1420618"/>
            <a:chExt cx="11965242" cy="3732824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57C67003-6560-41C1-ADF4-64DC4E85DDA0}"/>
                </a:ext>
              </a:extLst>
            </p:cNvPr>
            <p:cNvGrpSpPr/>
            <p:nvPr/>
          </p:nvGrpSpPr>
          <p:grpSpPr>
            <a:xfrm>
              <a:off x="226459" y="1420618"/>
              <a:ext cx="3067050" cy="3732824"/>
              <a:chOff x="203881" y="450523"/>
              <a:chExt cx="3067050" cy="3732824"/>
            </a:xfrm>
          </p:grpSpPr>
          <p:pic>
            <p:nvPicPr>
              <p:cNvPr id="4" name="그림 3">
                <a:extLst>
                  <a:ext uri="{FF2B5EF4-FFF2-40B4-BE49-F238E27FC236}">
                    <a16:creationId xmlns:a16="http://schemas.microsoft.com/office/drawing/2014/main" id="{3FAC2363-5696-4BB1-9347-C22DC0BDC9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3881" y="450523"/>
                <a:ext cx="3067050" cy="3352800"/>
              </a:xfrm>
              <a:prstGeom prst="rect">
                <a:avLst/>
              </a:prstGeom>
            </p:spPr>
          </p:pic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F31DB604-2590-4B50-ABE5-98D27A54DC01}"/>
                  </a:ext>
                </a:extLst>
              </p:cNvPr>
              <p:cNvSpPr/>
              <p:nvPr/>
            </p:nvSpPr>
            <p:spPr>
              <a:xfrm>
                <a:off x="380322" y="3073262"/>
                <a:ext cx="2481840" cy="111008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400" b="1" dirty="0" err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impl</a:t>
                </a:r>
                <a:endParaRPr lang="ko-KR" altLang="en-US" sz="44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4930751-B010-4140-880A-701BB66DB080}"/>
                </a:ext>
              </a:extLst>
            </p:cNvPr>
            <p:cNvSpPr/>
            <p:nvPr/>
          </p:nvSpPr>
          <p:spPr>
            <a:xfrm>
              <a:off x="3972962" y="2773000"/>
              <a:ext cx="2481840" cy="111008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New</a:t>
              </a:r>
              <a:endParaRPr lang="ko-KR" altLang="en-US" sz="6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13BED92B-6BA4-44F0-A795-4A8931BAE4F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33260" y="2542110"/>
              <a:ext cx="1640288" cy="1501019"/>
            </a:xfrm>
            <a:prstGeom prst="rect">
              <a:avLst/>
            </a:prstGeom>
          </p:spPr>
        </p:pic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2830A82-AF03-4900-89A4-F60BFF720EDA}"/>
                </a:ext>
              </a:extLst>
            </p:cNvPr>
            <p:cNvSpPr/>
            <p:nvPr/>
          </p:nvSpPr>
          <p:spPr>
            <a:xfrm>
              <a:off x="8669519" y="2773000"/>
              <a:ext cx="3522182" cy="111008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Interface</a:t>
              </a:r>
              <a:endParaRPr lang="ko-KR" altLang="en-US" sz="6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" name="화살표: 오른쪽 16">
              <a:extLst>
                <a:ext uri="{FF2B5EF4-FFF2-40B4-BE49-F238E27FC236}">
                  <a16:creationId xmlns:a16="http://schemas.microsoft.com/office/drawing/2014/main" id="{CD491930-6FB5-48C8-A25A-EC4183D7CE48}"/>
                </a:ext>
              </a:extLst>
            </p:cNvPr>
            <p:cNvSpPr/>
            <p:nvPr/>
          </p:nvSpPr>
          <p:spPr>
            <a:xfrm>
              <a:off x="3324344" y="3097018"/>
              <a:ext cx="688622" cy="647087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화살표: 오른쪽 17">
              <a:extLst>
                <a:ext uri="{FF2B5EF4-FFF2-40B4-BE49-F238E27FC236}">
                  <a16:creationId xmlns:a16="http://schemas.microsoft.com/office/drawing/2014/main" id="{208B5350-228A-4162-AFE0-46013A796EFF}"/>
                </a:ext>
              </a:extLst>
            </p:cNvPr>
            <p:cNvSpPr/>
            <p:nvPr/>
          </p:nvSpPr>
          <p:spPr>
            <a:xfrm>
              <a:off x="6376045" y="3097018"/>
              <a:ext cx="688622" cy="647087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841575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884EDD57-E8F5-4365-A7E0-8E2F9CC4F466}"/>
              </a:ext>
            </a:extLst>
          </p:cNvPr>
          <p:cNvGrpSpPr/>
          <p:nvPr/>
        </p:nvGrpSpPr>
        <p:grpSpPr>
          <a:xfrm>
            <a:off x="3165255" y="0"/>
            <a:ext cx="6085491" cy="5653333"/>
            <a:chOff x="3358093" y="799910"/>
            <a:chExt cx="5192083" cy="4823370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BD1C4BFC-2BE8-4395-848D-2199FAA213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58093" y="799910"/>
              <a:ext cx="5192083" cy="4823370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</p:pic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A4AFAF1A-127B-4BCE-A9E1-528E549DFC34}"/>
                </a:ext>
              </a:extLst>
            </p:cNvPr>
            <p:cNvSpPr/>
            <p:nvPr/>
          </p:nvSpPr>
          <p:spPr>
            <a:xfrm>
              <a:off x="4563988" y="2823442"/>
              <a:ext cx="1292772" cy="203536"/>
            </a:xfrm>
            <a:prstGeom prst="rect">
              <a:avLst/>
            </a:prstGeom>
            <a:solidFill>
              <a:srgbClr val="FF0000">
                <a:alpha val="23000"/>
              </a:srgb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DAA4E29D-FDB0-4E9C-BAC8-2F8CBDAFC303}"/>
                </a:ext>
              </a:extLst>
            </p:cNvPr>
            <p:cNvSpPr/>
            <p:nvPr/>
          </p:nvSpPr>
          <p:spPr>
            <a:xfrm>
              <a:off x="6812077" y="5260627"/>
              <a:ext cx="788626" cy="236283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263714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CB46AA8-6786-4D96-9EBE-4F82DFCBE0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817" y="557212"/>
            <a:ext cx="10620444" cy="2657475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042C534E-5F54-43C6-8BCC-C6AFB375B08F}"/>
              </a:ext>
            </a:extLst>
          </p:cNvPr>
          <p:cNvSpPr/>
          <p:nvPr/>
        </p:nvSpPr>
        <p:spPr>
          <a:xfrm>
            <a:off x="1318163" y="1596743"/>
            <a:ext cx="1414527" cy="472965"/>
          </a:xfrm>
          <a:prstGeom prst="rect">
            <a:avLst/>
          </a:prstGeom>
          <a:solidFill>
            <a:srgbClr val="FF0000">
              <a:alpha val="23000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41505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977D0A0-8E7A-42AC-A2CE-752F2A8292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5731565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0A99BE64-8341-45E1-B56B-860EA62410E2}"/>
              </a:ext>
            </a:extLst>
          </p:cNvPr>
          <p:cNvSpPr/>
          <p:nvPr/>
        </p:nvSpPr>
        <p:spPr>
          <a:xfrm>
            <a:off x="1061545" y="2618638"/>
            <a:ext cx="6800194" cy="810362"/>
          </a:xfrm>
          <a:prstGeom prst="rect">
            <a:avLst/>
          </a:prstGeom>
          <a:solidFill>
            <a:srgbClr val="FF0000">
              <a:alpha val="23000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1962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6259" y="1581650"/>
            <a:ext cx="4091434" cy="3509714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5" name="직사각형 4"/>
          <p:cNvSpPr/>
          <p:nvPr/>
        </p:nvSpPr>
        <p:spPr>
          <a:xfrm>
            <a:off x="7873328" y="4713751"/>
            <a:ext cx="940586" cy="37761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32B37CE0-7E41-4D62-B0E7-776D9D116DCF}"/>
              </a:ext>
            </a:extLst>
          </p:cNvPr>
          <p:cNvGrpSpPr/>
          <p:nvPr/>
        </p:nvGrpSpPr>
        <p:grpSpPr>
          <a:xfrm>
            <a:off x="2665104" y="2057400"/>
            <a:ext cx="2035696" cy="2743200"/>
            <a:chOff x="3473841" y="1833917"/>
            <a:chExt cx="2035696" cy="27432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4A8260D6-1B9F-4AD7-9045-87FB7988C1CB}"/>
                </a:ext>
              </a:extLst>
            </p:cNvPr>
            <p:cNvSpPr/>
            <p:nvPr/>
          </p:nvSpPr>
          <p:spPr>
            <a:xfrm>
              <a:off x="3473841" y="1833917"/>
              <a:ext cx="645459" cy="27432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3000" b="1" dirty="0">
                  <a:latin typeface="+mj-ea"/>
                  <a:ea typeface="+mj-ea"/>
                </a:rPr>
                <a:t>컨트롤러</a:t>
              </a:r>
            </a:p>
          </p:txBody>
        </p:sp>
        <p:sp>
          <p:nvSpPr>
            <p:cNvPr id="13" name="화살표: 오른쪽 12">
              <a:extLst>
                <a:ext uri="{FF2B5EF4-FFF2-40B4-BE49-F238E27FC236}">
                  <a16:creationId xmlns:a16="http://schemas.microsoft.com/office/drawing/2014/main" id="{7F570A51-4593-43D7-8A1F-1DD2F3C3680E}"/>
                </a:ext>
              </a:extLst>
            </p:cNvPr>
            <p:cNvSpPr/>
            <p:nvPr/>
          </p:nvSpPr>
          <p:spPr>
            <a:xfrm>
              <a:off x="4119300" y="2646717"/>
              <a:ext cx="1390237" cy="1106311"/>
            </a:xfrm>
            <a:prstGeom prst="rightArrow">
              <a:avLst/>
            </a:prstGeom>
            <a:solidFill>
              <a:srgbClr val="0C9B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3318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57C67003-6560-41C1-ADF4-64DC4E85DDA0}"/>
              </a:ext>
            </a:extLst>
          </p:cNvPr>
          <p:cNvGrpSpPr/>
          <p:nvPr/>
        </p:nvGrpSpPr>
        <p:grpSpPr>
          <a:xfrm>
            <a:off x="320852" y="380447"/>
            <a:ext cx="3067050" cy="3730001"/>
            <a:chOff x="283986" y="453346"/>
            <a:chExt cx="3067050" cy="3730001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3FAC2363-5696-4BB1-9347-C22DC0BDC92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3986" y="453346"/>
              <a:ext cx="3067050" cy="3352800"/>
            </a:xfrm>
            <a:prstGeom prst="rect">
              <a:avLst/>
            </a:prstGeom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31DB604-2590-4B50-ABE5-98D27A54DC01}"/>
                </a:ext>
              </a:extLst>
            </p:cNvPr>
            <p:cNvSpPr/>
            <p:nvPr/>
          </p:nvSpPr>
          <p:spPr>
            <a:xfrm>
              <a:off x="485422" y="3073262"/>
              <a:ext cx="2481840" cy="111008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4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web</a:t>
              </a:r>
              <a:endParaRPr lang="ko-KR" altLang="en-US" sz="4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4930751-B010-4140-880A-701BB66DB080}"/>
              </a:ext>
            </a:extLst>
          </p:cNvPr>
          <p:cNvSpPr/>
          <p:nvPr/>
        </p:nvSpPr>
        <p:spPr>
          <a:xfrm>
            <a:off x="4386342" y="1730234"/>
            <a:ext cx="2481840" cy="11100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New</a:t>
            </a:r>
            <a:endParaRPr lang="ko-KR" altLang="en-US" sz="6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DF82C1F3-4152-4596-A6C5-80B62EF477E5}"/>
              </a:ext>
            </a:extLst>
          </p:cNvPr>
          <p:cNvGrpSpPr/>
          <p:nvPr/>
        </p:nvGrpSpPr>
        <p:grpSpPr>
          <a:xfrm>
            <a:off x="7832853" y="1570191"/>
            <a:ext cx="4066871" cy="1430172"/>
            <a:chOff x="7593338" y="2613185"/>
            <a:chExt cx="4066871" cy="1430172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13BED92B-6BA4-44F0-A795-4A8931BAE4F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593338" y="2613185"/>
              <a:ext cx="1585031" cy="1430172"/>
            </a:xfrm>
            <a:prstGeom prst="rect">
              <a:avLst/>
            </a:prstGeom>
          </p:spPr>
        </p:pic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2830A82-AF03-4900-89A4-F60BFF720EDA}"/>
                </a:ext>
              </a:extLst>
            </p:cNvPr>
            <p:cNvSpPr/>
            <p:nvPr/>
          </p:nvSpPr>
          <p:spPr>
            <a:xfrm>
              <a:off x="9178369" y="2781913"/>
              <a:ext cx="2481840" cy="111008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Class</a:t>
              </a:r>
              <a:endParaRPr lang="ko-KR" altLang="en-US" sz="6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CD491930-6FB5-48C8-A25A-EC4183D7CE48}"/>
              </a:ext>
            </a:extLst>
          </p:cNvPr>
          <p:cNvSpPr/>
          <p:nvPr/>
        </p:nvSpPr>
        <p:spPr>
          <a:xfrm>
            <a:off x="3592866" y="2056847"/>
            <a:ext cx="688622" cy="64708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208B5350-228A-4162-AFE0-46013A796EFF}"/>
              </a:ext>
            </a:extLst>
          </p:cNvPr>
          <p:cNvSpPr/>
          <p:nvPr/>
        </p:nvSpPr>
        <p:spPr>
          <a:xfrm>
            <a:off x="6973037" y="2062462"/>
            <a:ext cx="688622" cy="64708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7625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933BDB0B-885B-4D03-ACD9-035FB3D16F0A}"/>
              </a:ext>
            </a:extLst>
          </p:cNvPr>
          <p:cNvGrpSpPr/>
          <p:nvPr/>
        </p:nvGrpSpPr>
        <p:grpSpPr>
          <a:xfrm>
            <a:off x="3864560" y="0"/>
            <a:ext cx="4778870" cy="5429250"/>
            <a:chOff x="3464509" y="0"/>
            <a:chExt cx="5516271" cy="6267007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0534F3EB-8C29-4689-8685-85CEC970A7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64509" y="0"/>
              <a:ext cx="5516271" cy="6267007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</p:pic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0F838E15-BD37-4C3E-AB98-168AB7E6BFB3}"/>
                </a:ext>
              </a:extLst>
            </p:cNvPr>
            <p:cNvSpPr/>
            <p:nvPr/>
          </p:nvSpPr>
          <p:spPr>
            <a:xfrm>
              <a:off x="7076145" y="5870122"/>
              <a:ext cx="889908" cy="285750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85728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5C0BBBCE-5694-49D3-8427-6A100B8B235B}"/>
              </a:ext>
            </a:extLst>
          </p:cNvPr>
          <p:cNvGrpSpPr/>
          <p:nvPr/>
        </p:nvGrpSpPr>
        <p:grpSpPr>
          <a:xfrm>
            <a:off x="3134387" y="0"/>
            <a:ext cx="5923226" cy="3317007"/>
            <a:chOff x="3014134" y="1445016"/>
            <a:chExt cx="5923226" cy="3317007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9C9E4226-E3FB-4A34-A363-25F107908C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14134" y="1445016"/>
              <a:ext cx="5923226" cy="3317007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</p:pic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03F5C5E2-85BD-44FF-80E0-0C84DEE9ABBB}"/>
                </a:ext>
              </a:extLst>
            </p:cNvPr>
            <p:cNvSpPr/>
            <p:nvPr/>
          </p:nvSpPr>
          <p:spPr>
            <a:xfrm>
              <a:off x="4955822" y="4391377"/>
              <a:ext cx="3160889" cy="370646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34743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F8332EA-3C6D-4ADD-BBCF-6B912A32F4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4583" y="56721"/>
            <a:ext cx="9362834" cy="2806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69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0A44B005-C9B5-4436-8231-0A31814930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3350"/>
            <a:ext cx="7229475" cy="29527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241A16E-8F5F-4690-A513-B9D20C1F10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5100" y="0"/>
            <a:ext cx="5676900" cy="1609725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3BA6B4DF-D92F-4B2B-B6BA-13AF8335C631}"/>
              </a:ext>
            </a:extLst>
          </p:cNvPr>
          <p:cNvSpPr/>
          <p:nvPr/>
        </p:nvSpPr>
        <p:spPr>
          <a:xfrm rot="10800000">
            <a:off x="1552575" y="1007376"/>
            <a:ext cx="4962524" cy="520482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877F7EA-3847-4BDF-A574-88318B6B4B01}"/>
              </a:ext>
            </a:extLst>
          </p:cNvPr>
          <p:cNvSpPr/>
          <p:nvPr/>
        </p:nvSpPr>
        <p:spPr>
          <a:xfrm>
            <a:off x="6515099" y="488950"/>
            <a:ext cx="4277079" cy="258679"/>
          </a:xfrm>
          <a:prstGeom prst="rect">
            <a:avLst/>
          </a:prstGeom>
          <a:solidFill>
            <a:srgbClr val="FF0000">
              <a:alpha val="4300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392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617</TotalTime>
  <Words>106</Words>
  <Application>Microsoft Office PowerPoint</Application>
  <PresentationFormat>와이드스크린</PresentationFormat>
  <Paragraphs>72</Paragraphs>
  <Slides>34</Slides>
  <Notes>34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8" baseType="lpstr">
      <vt:lpstr>나눔고딕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한석현</dc:creator>
  <cp:lastModifiedBy>Han Seok Hyeon</cp:lastModifiedBy>
  <cp:revision>56</cp:revision>
  <dcterms:created xsi:type="dcterms:W3CDTF">2019-03-06T01:59:58Z</dcterms:created>
  <dcterms:modified xsi:type="dcterms:W3CDTF">2019-05-18T08:07:03Z</dcterms:modified>
</cp:coreProperties>
</file>