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4"/>
  </p:notesMasterIdLst>
  <p:sldIdLst>
    <p:sldId id="562" r:id="rId2"/>
    <p:sldId id="300" r:id="rId3"/>
    <p:sldId id="660" r:id="rId4"/>
    <p:sldId id="663" r:id="rId5"/>
    <p:sldId id="664" r:id="rId6"/>
    <p:sldId id="666" r:id="rId7"/>
    <p:sldId id="667" r:id="rId8"/>
    <p:sldId id="668" r:id="rId9"/>
    <p:sldId id="669" r:id="rId10"/>
    <p:sldId id="671" r:id="rId11"/>
    <p:sldId id="670" r:id="rId12"/>
    <p:sldId id="672" r:id="rId13"/>
    <p:sldId id="682" r:id="rId14"/>
    <p:sldId id="673" r:id="rId15"/>
    <p:sldId id="674" r:id="rId16"/>
    <p:sldId id="675" r:id="rId17"/>
    <p:sldId id="676" r:id="rId18"/>
    <p:sldId id="681" r:id="rId19"/>
    <p:sldId id="536" r:id="rId20"/>
    <p:sldId id="632" r:id="rId21"/>
    <p:sldId id="293" r:id="rId22"/>
    <p:sldId id="297" r:id="rId23"/>
    <p:sldId id="302" r:id="rId24"/>
    <p:sldId id="303" r:id="rId25"/>
    <p:sldId id="301" r:id="rId26"/>
    <p:sldId id="443" r:id="rId27"/>
    <p:sldId id="306" r:id="rId28"/>
    <p:sldId id="307" r:id="rId29"/>
    <p:sldId id="308" r:id="rId30"/>
    <p:sldId id="309" r:id="rId31"/>
    <p:sldId id="310" r:id="rId32"/>
    <p:sldId id="311" r:id="rId33"/>
    <p:sldId id="313" r:id="rId34"/>
    <p:sldId id="314" r:id="rId35"/>
    <p:sldId id="316" r:id="rId36"/>
    <p:sldId id="317" r:id="rId37"/>
    <p:sldId id="318" r:id="rId38"/>
    <p:sldId id="413" r:id="rId39"/>
    <p:sldId id="319" r:id="rId40"/>
    <p:sldId id="320" r:id="rId41"/>
    <p:sldId id="321" r:id="rId42"/>
    <p:sldId id="326" r:id="rId43"/>
    <p:sldId id="329" r:id="rId44"/>
    <p:sldId id="327" r:id="rId45"/>
    <p:sldId id="328" r:id="rId46"/>
    <p:sldId id="665" r:id="rId47"/>
    <p:sldId id="470" r:id="rId48"/>
    <p:sldId id="331" r:id="rId49"/>
    <p:sldId id="471" r:id="rId50"/>
    <p:sldId id="472" r:id="rId51"/>
    <p:sldId id="473" r:id="rId52"/>
    <p:sldId id="485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659" r:id="rId61"/>
    <p:sldId id="656" r:id="rId62"/>
    <p:sldId id="657" r:id="rId63"/>
    <p:sldId id="444" r:id="rId64"/>
    <p:sldId id="324" r:id="rId65"/>
    <p:sldId id="538" r:id="rId66"/>
    <p:sldId id="333" r:id="rId67"/>
    <p:sldId id="445" r:id="rId68"/>
    <p:sldId id="446" r:id="rId69"/>
    <p:sldId id="447" r:id="rId70"/>
    <p:sldId id="339" r:id="rId71"/>
    <p:sldId id="450" r:id="rId72"/>
    <p:sldId id="539" r:id="rId7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39B84EF-CD4F-45AF-8E69-96C5565D8E55}">
          <p14:sldIdLst>
            <p14:sldId id="562"/>
          </p14:sldIdLst>
        </p14:section>
        <p14:section name="값주고받기(새플젝으로합니다)" id="{BB68BD58-CE52-4B19-BD37-0E31F5F22B79}">
          <p14:sldIdLst>
            <p14:sldId id="300"/>
            <p14:sldId id="660"/>
            <p14:sldId id="663"/>
            <p14:sldId id="664"/>
            <p14:sldId id="666"/>
            <p14:sldId id="667"/>
            <p14:sldId id="668"/>
            <p14:sldId id="669"/>
            <p14:sldId id="671"/>
            <p14:sldId id="670"/>
            <p14:sldId id="672"/>
            <p14:sldId id="682"/>
            <p14:sldId id="673"/>
            <p14:sldId id="674"/>
            <p14:sldId id="675"/>
            <p14:sldId id="676"/>
            <p14:sldId id="681"/>
            <p14:sldId id="536"/>
            <p14:sldId id="632"/>
            <p14:sldId id="293"/>
            <p14:sldId id="297"/>
            <p14:sldId id="302"/>
            <p14:sldId id="303"/>
            <p14:sldId id="301"/>
            <p14:sldId id="443"/>
            <p14:sldId id="306"/>
            <p14:sldId id="307"/>
            <p14:sldId id="308"/>
            <p14:sldId id="309"/>
            <p14:sldId id="310"/>
            <p14:sldId id="311"/>
            <p14:sldId id="313"/>
            <p14:sldId id="314"/>
            <p14:sldId id="316"/>
            <p14:sldId id="317"/>
            <p14:sldId id="318"/>
            <p14:sldId id="413"/>
            <p14:sldId id="319"/>
            <p14:sldId id="320"/>
            <p14:sldId id="321"/>
            <p14:sldId id="326"/>
            <p14:sldId id="329"/>
            <p14:sldId id="327"/>
            <p14:sldId id="328"/>
            <p14:sldId id="665"/>
            <p14:sldId id="470"/>
            <p14:sldId id="331"/>
            <p14:sldId id="471"/>
            <p14:sldId id="472"/>
            <p14:sldId id="473"/>
            <p14:sldId id="485"/>
            <p14:sldId id="474"/>
            <p14:sldId id="475"/>
            <p14:sldId id="476"/>
            <p14:sldId id="477"/>
            <p14:sldId id="478"/>
            <p14:sldId id="479"/>
            <p14:sldId id="480"/>
            <p14:sldId id="659"/>
            <p14:sldId id="656"/>
            <p14:sldId id="657"/>
            <p14:sldId id="444"/>
            <p14:sldId id="324"/>
            <p14:sldId id="538"/>
            <p14:sldId id="333"/>
            <p14:sldId id="445"/>
            <p14:sldId id="446"/>
            <p14:sldId id="447"/>
            <p14:sldId id="339"/>
            <p14:sldId id="450"/>
            <p14:sldId id="539"/>
          </p14:sldIdLst>
        </p14:section>
        <p14:section name="제목 없는 구역" id="{0E6D5CB0-6300-436A-AEAC-285171014FD9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4938"/>
    <a:srgbClr val="FFFFFF"/>
    <a:srgbClr val="FEF7DA"/>
    <a:srgbClr val="FDE57F"/>
    <a:srgbClr val="089CA3"/>
    <a:srgbClr val="D4E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3" autoAdjust="0"/>
    <p:restoredTop sz="77509" autoAdjust="0"/>
  </p:normalViewPr>
  <p:slideViewPr>
    <p:cSldViewPr snapToGrid="0">
      <p:cViewPr varScale="1">
        <p:scale>
          <a:sx n="88" d="100"/>
          <a:sy n="88" d="100"/>
        </p:scale>
        <p:origin x="1296" y="66"/>
      </p:cViewPr>
      <p:guideLst>
        <p:guide pos="3840"/>
        <p:guide orient="horz" pos="218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253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2C2F0-B28E-427E-B84C-134BD67BBEA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1F35C-E073-46D3-BB2E-023D8AE4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FFB9580-C726-4CD5-9BFD-6B9745D762B7}" type="slidenum">
              <a:rPr lang="en-US" altLang="en-US"/>
              <a:pPr lvl="0"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064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76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6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61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94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49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12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28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84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3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5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72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99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47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21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7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04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22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89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78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0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7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3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72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27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42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76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15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6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055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480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4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63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495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64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81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51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157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149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640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596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334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068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827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62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088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398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283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773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405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158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48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4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521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522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156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288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854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655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20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655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99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531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8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1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31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E8114E-4DC9-43E5-892D-2B92BC2D4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014" y="6174091"/>
            <a:ext cx="1497890" cy="308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2AF76C-0E6B-4E5A-9752-7BE7618979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8630" y="297245"/>
            <a:ext cx="1497890" cy="308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6EFC-CB3A-451B-B783-05FB603E5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662B7D-C855-42A4-AEFE-7F5D387B0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7670D-2CB0-4759-A264-548C7BD3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1642A-FC71-4973-BC61-1BD2CB8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F2F86-D73A-41A7-BC73-772E1ADA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50A303-CB7A-49AA-A05B-CC4A98C1F9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5223" y="6161187"/>
            <a:ext cx="1497890" cy="308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2C5EB2-D961-4AB7-BE7D-427D1E2207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5223" y="6161187"/>
            <a:ext cx="1497890" cy="308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EECA8D-3BA4-425A-917D-21060AF91A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5223" y="6161187"/>
            <a:ext cx="1497890" cy="308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AFF0D-CD92-4F70-98E6-13DE440007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5223" y="6161187"/>
            <a:ext cx="1497890" cy="308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  <p:sldLayoutId id="2147483667" r:id="rId15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04368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5272" y="2350347"/>
            <a:ext cx="4641457" cy="147119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effectLst>
                  <a:glow rad="1397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</a:rPr>
              <a:t>STEP2</a:t>
            </a:r>
            <a:br>
              <a:rPr lang="en-US" altLang="ko-KR" sz="9600" b="1" dirty="0">
                <a:solidFill>
                  <a:schemeClr val="bg1"/>
                </a:solidFill>
                <a:effectLst>
                  <a:glow rad="1397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</a:rPr>
            </a:br>
            <a:r>
              <a:rPr lang="en-US" altLang="ko-KR" sz="9600" b="1" dirty="0">
                <a:solidFill>
                  <a:schemeClr val="bg1"/>
                </a:solidFill>
                <a:effectLst>
                  <a:glow rad="1397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</a:rPr>
              <a:t>7</a:t>
            </a:r>
            <a:r>
              <a:rPr lang="ko-KR" altLang="en-US" sz="9600" b="1" dirty="0">
                <a:solidFill>
                  <a:schemeClr val="bg1"/>
                </a:solidFill>
                <a:effectLst>
                  <a:glow rad="1397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</a:rPr>
              <a:t>주차</a:t>
            </a:r>
          </a:p>
        </p:txBody>
      </p:sp>
      <p:pic>
        <p:nvPicPr>
          <p:cNvPr id="5" name="그래픽 6">
            <a:extLst>
              <a:ext uri="{FF2B5EF4-FFF2-40B4-BE49-F238E27FC236}">
                <a16:creationId xmlns:a16="http://schemas.microsoft.com/office/drawing/2014/main" id="{EC302EF8-C988-4C0E-B11C-A6C4361CF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888" y="178839"/>
            <a:ext cx="518815" cy="51881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4185780"/>
            <a:ext cx="12192000" cy="179494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4401358"/>
            <a:ext cx="12192000" cy="45719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20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CD8CB6-9580-492B-A0E1-E6B19276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1963"/>
            <a:ext cx="12192000" cy="18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BF5203-3731-4967-B389-3A3961BD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525"/>
            <a:ext cx="12192000" cy="19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6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AB8767-66C4-4283-9E2E-62BE7A1A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5" y="3871114"/>
            <a:ext cx="5962650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58775E-1428-4116-B411-CEE2DA17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647" y="0"/>
            <a:ext cx="79152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9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C71884-FCBE-455E-8312-AC5CDA1F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92" y="205468"/>
            <a:ext cx="10768985" cy="322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A0C749-2009-4457-9AD0-64206DF1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05455"/>
            <a:ext cx="112585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2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5E65FD-9F58-4744-8883-DA3076FE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" y="252667"/>
            <a:ext cx="10815637" cy="30667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7E5387E-CAA2-4C61-BD01-B8CFEA03203C}"/>
              </a:ext>
            </a:extLst>
          </p:cNvPr>
          <p:cNvSpPr/>
          <p:nvPr/>
        </p:nvSpPr>
        <p:spPr>
          <a:xfrm>
            <a:off x="3507566" y="1786064"/>
            <a:ext cx="7996252" cy="434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6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3A555F-6604-4082-842C-21B1A677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302758"/>
            <a:ext cx="115728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E50C38-F55F-4D10-91EF-80A2C360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9" y="293914"/>
            <a:ext cx="11296982" cy="16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9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1C095E-FC3C-4CCA-8062-1EFFC401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496" y="0"/>
            <a:ext cx="6113008" cy="14776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BB3827-56E8-4214-8246-009FBC92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5254"/>
            <a:ext cx="12192000" cy="26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2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18EAB9-A844-4BDF-B4BB-E532BC0F0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9250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3774C90-6430-490B-99F3-0A28CA9C3384}"/>
              </a:ext>
            </a:extLst>
          </p:cNvPr>
          <p:cNvSpPr/>
          <p:nvPr/>
        </p:nvSpPr>
        <p:spPr>
          <a:xfrm>
            <a:off x="4453300" y="812654"/>
            <a:ext cx="780586" cy="25449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6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B2EC9A-F807-479E-898A-8B50F001B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417" b="69268"/>
          <a:stretch/>
        </p:blipFill>
        <p:spPr>
          <a:xfrm>
            <a:off x="0" y="4826646"/>
            <a:ext cx="1675273" cy="213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4B718D-7CCC-49BD-8F49-E7BFEC56387B}"/>
              </a:ext>
            </a:extLst>
          </p:cNvPr>
          <p:cNvSpPr txBox="1"/>
          <p:nvPr/>
        </p:nvSpPr>
        <p:spPr>
          <a:xfrm>
            <a:off x="415101" y="4916425"/>
            <a:ext cx="6967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pc="-400" dirty="0">
                <a:latin typeface="맑은 고딕" panose="020B0503020000020004" pitchFamily="50" charset="-127"/>
              </a:rPr>
              <a:t> </a:t>
            </a:r>
            <a:r>
              <a:rPr lang="ko-KR" altLang="en-US" sz="5400" b="1" spc="-400" dirty="0">
                <a:latin typeface="맑은 고딕" panose="020B0503020000020004" pitchFamily="50" charset="-127"/>
              </a:rPr>
              <a:t>처음화면</a:t>
            </a:r>
            <a:endParaRPr lang="ko-KR" altLang="en-US" sz="5400" b="1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A53C1-173E-47F3-ADFA-BB777FCE9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92502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9310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A65C57-38B9-4835-A651-104EDAEF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4" y="104775"/>
            <a:ext cx="5695950" cy="421005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2CD2B71-2837-45E9-9A5D-E8ABAB523A2E}"/>
              </a:ext>
            </a:extLst>
          </p:cNvPr>
          <p:cNvSpPr/>
          <p:nvPr/>
        </p:nvSpPr>
        <p:spPr>
          <a:xfrm rot="16200000">
            <a:off x="-488077" y="3262149"/>
            <a:ext cx="1540753" cy="5645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475F1-402E-4A71-A3FB-5A7F33D5E503}"/>
              </a:ext>
            </a:extLst>
          </p:cNvPr>
          <p:cNvSpPr txBox="1"/>
          <p:nvPr/>
        </p:nvSpPr>
        <p:spPr>
          <a:xfrm>
            <a:off x="5862114" y="536826"/>
            <a:ext cx="6151919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latin typeface="+mn-ea"/>
              </a:rPr>
              <a:t>Form</a:t>
            </a:r>
            <a:r>
              <a:rPr lang="ko-KR" altLang="en-US" sz="4000" b="1" dirty="0">
                <a:latin typeface="+mn-ea"/>
              </a:rPr>
              <a:t>으로 보낸 </a:t>
            </a:r>
            <a:r>
              <a:rPr lang="en-US" altLang="ko-KR" sz="4000" b="1" dirty="0">
                <a:latin typeface="+mn-ea"/>
              </a:rPr>
              <a:t>38 </a:t>
            </a:r>
            <a:r>
              <a:rPr lang="ko-KR" altLang="en-US" sz="4000" b="1" dirty="0">
                <a:latin typeface="+mn-ea"/>
              </a:rPr>
              <a:t>을 </a:t>
            </a:r>
            <a:endParaRPr lang="en-US" altLang="ko-KR" sz="4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 err="1">
                <a:latin typeface="+mn-ea"/>
              </a:rPr>
              <a:t>Eclips</a:t>
            </a:r>
            <a:r>
              <a:rPr lang="en-US" altLang="ko-KR" sz="4000" b="1" dirty="0">
                <a:latin typeface="+mn-ea"/>
              </a:rPr>
              <a:t> </a:t>
            </a:r>
            <a:r>
              <a:rPr lang="ko-KR" altLang="en-US" sz="4000" b="1" dirty="0">
                <a:latin typeface="+mn-ea"/>
              </a:rPr>
              <a:t>콘솔에 띄워주세요</a:t>
            </a:r>
            <a:r>
              <a:rPr lang="en-US" altLang="ko-KR" sz="4000" b="1" dirty="0">
                <a:latin typeface="+mn-ea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CC4922-6C2A-4A8A-87F1-D05FDA7BC7FB}"/>
              </a:ext>
            </a:extLst>
          </p:cNvPr>
          <p:cNvSpPr/>
          <p:nvPr/>
        </p:nvSpPr>
        <p:spPr>
          <a:xfrm>
            <a:off x="107521" y="2223197"/>
            <a:ext cx="564600" cy="550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81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6D27CB-B9A7-4D98-817B-86265EF6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054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2B2669-8AC6-4145-AFE9-5744BF9F3B07}"/>
              </a:ext>
            </a:extLst>
          </p:cNvPr>
          <p:cNvSpPr/>
          <p:nvPr/>
        </p:nvSpPr>
        <p:spPr>
          <a:xfrm>
            <a:off x="741590" y="973240"/>
            <a:ext cx="11450410" cy="31127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3C637-E583-46A3-BE1B-20334797BA72}"/>
              </a:ext>
            </a:extLst>
          </p:cNvPr>
          <p:cNvSpPr txBox="1"/>
          <p:nvPr/>
        </p:nvSpPr>
        <p:spPr>
          <a:xfrm>
            <a:off x="8370849" y="2361855"/>
            <a:ext cx="382115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default-</a:t>
            </a:r>
            <a:r>
              <a:rPr lang="en-US" altLang="ko-KR" sz="3600" b="1" dirty="0" err="1">
                <a:solidFill>
                  <a:schemeClr val="bg1"/>
                </a:solidFill>
              </a:rPr>
              <a:t>left.jsp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9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CB31CB-0F14-452D-80B6-982E96CF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9581"/>
            <a:ext cx="12192000" cy="24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7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C7C29-4531-4F68-8345-E4362273B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600" y="385763"/>
            <a:ext cx="4810125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6962A-8717-44B3-904A-DCDDC31FBC59}"/>
              </a:ext>
            </a:extLst>
          </p:cNvPr>
          <p:cNvSpPr txBox="1"/>
          <p:nvPr/>
        </p:nvSpPr>
        <p:spPr>
          <a:xfrm>
            <a:off x="8646725" y="0"/>
            <a:ext cx="3545275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default-</a:t>
            </a:r>
            <a:r>
              <a:rPr lang="en-US" altLang="ko-KR" sz="3600" b="1" dirty="0" err="1">
                <a:solidFill>
                  <a:schemeClr val="bg1"/>
                </a:solidFill>
              </a:rPr>
              <a:t>left.jsp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4893B4-8F7B-4C0B-B4CE-B62979A203D3}"/>
              </a:ext>
            </a:extLst>
          </p:cNvPr>
          <p:cNvSpPr/>
          <p:nvPr/>
        </p:nvSpPr>
        <p:spPr>
          <a:xfrm>
            <a:off x="3906757" y="1945308"/>
            <a:ext cx="4408567" cy="155513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6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244B83-C00F-498F-85E1-852C464F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342"/>
            <a:ext cx="12192000" cy="25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9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A5F26B-2BEB-4B72-BC2A-D431DBAA6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268"/>
            <a:ext cx="12192000" cy="26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2F02D1-59DD-4A5B-8735-37B32F5A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8" y="74448"/>
            <a:ext cx="10905980" cy="357781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31CFC9-EF47-4CA0-8FC0-7A70891C5D3D}"/>
              </a:ext>
            </a:extLst>
          </p:cNvPr>
          <p:cNvSpPr/>
          <p:nvPr/>
        </p:nvSpPr>
        <p:spPr>
          <a:xfrm>
            <a:off x="436472" y="2004358"/>
            <a:ext cx="10892676" cy="868134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B51F48-D376-4573-A4D6-038EAA291491}"/>
              </a:ext>
            </a:extLst>
          </p:cNvPr>
          <p:cNvSpPr/>
          <p:nvPr/>
        </p:nvSpPr>
        <p:spPr>
          <a:xfrm>
            <a:off x="10229849" y="2087502"/>
            <a:ext cx="854657" cy="3135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BEA901-790E-42FD-9FD7-9AB5025E8F5F}"/>
              </a:ext>
            </a:extLst>
          </p:cNvPr>
          <p:cNvSpPr/>
          <p:nvPr/>
        </p:nvSpPr>
        <p:spPr>
          <a:xfrm>
            <a:off x="6611112" y="2087140"/>
            <a:ext cx="4425687" cy="313879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40215D2-F36F-41EC-9CF2-A7C8F14B3559}"/>
              </a:ext>
            </a:extLst>
          </p:cNvPr>
          <p:cNvSpPr/>
          <p:nvPr/>
        </p:nvSpPr>
        <p:spPr>
          <a:xfrm>
            <a:off x="2917198" y="1612685"/>
            <a:ext cx="3291741" cy="25067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300" dirty="0"/>
              <a:t> </a:t>
            </a:r>
            <a:endParaRPr lang="ko-KR" altLang="en-US" spc="-3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C862E8-56D9-4A61-B482-A6E63AC97D24}"/>
              </a:ext>
            </a:extLst>
          </p:cNvPr>
          <p:cNvSpPr/>
          <p:nvPr/>
        </p:nvSpPr>
        <p:spPr>
          <a:xfrm>
            <a:off x="790574" y="1612686"/>
            <a:ext cx="736011" cy="250670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BD20AB-86E5-45C7-B395-D1AB774C10BC}"/>
              </a:ext>
            </a:extLst>
          </p:cNvPr>
          <p:cNvSpPr txBox="1"/>
          <p:nvPr/>
        </p:nvSpPr>
        <p:spPr>
          <a:xfrm>
            <a:off x="950022" y="3631838"/>
            <a:ext cx="1124197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WelcomeWebController.java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F205B1E4-5064-456E-B8E5-436EE176175B}"/>
              </a:ext>
            </a:extLst>
          </p:cNvPr>
          <p:cNvCxnSpPr>
            <a:cxnSpLocks/>
            <a:stCxn id="64" idx="0"/>
            <a:endCxn id="63" idx="0"/>
          </p:cNvCxnSpPr>
          <p:nvPr/>
        </p:nvCxnSpPr>
        <p:spPr>
          <a:xfrm rot="16200000" flipH="1" flipV="1">
            <a:off x="2860824" y="-89560"/>
            <a:ext cx="1" cy="3404489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8E8EF98-CC27-4859-AFD9-0F5E6011BFEC}"/>
              </a:ext>
            </a:extLst>
          </p:cNvPr>
          <p:cNvCxnSpPr>
            <a:cxnSpLocks/>
            <a:stCxn id="63" idx="1"/>
            <a:endCxn id="22" idx="2"/>
          </p:cNvCxnSpPr>
          <p:nvPr/>
        </p:nvCxnSpPr>
        <p:spPr>
          <a:xfrm rot="10800000" flipH="1" flipV="1">
            <a:off x="790574" y="1738021"/>
            <a:ext cx="9866604" cy="662998"/>
          </a:xfrm>
          <a:prstGeom prst="bentConnector4">
            <a:avLst>
              <a:gd name="adj1" fmla="val -2317"/>
              <a:gd name="adj2" fmla="val 19482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1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A878E5-8D5E-4306-901D-56D0741A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59411"/>
            <a:ext cx="10889553" cy="35724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64FCCF-C3B3-47F7-9D3D-2B5218CD9448}"/>
              </a:ext>
            </a:extLst>
          </p:cNvPr>
          <p:cNvSpPr/>
          <p:nvPr/>
        </p:nvSpPr>
        <p:spPr>
          <a:xfrm>
            <a:off x="10212948" y="2079164"/>
            <a:ext cx="861755" cy="308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24ED-D2EE-43D4-9F96-1103495D0ABC}"/>
              </a:ext>
            </a:extLst>
          </p:cNvPr>
          <p:cNvSpPr txBox="1"/>
          <p:nvPr/>
        </p:nvSpPr>
        <p:spPr>
          <a:xfrm>
            <a:off x="950022" y="3631838"/>
            <a:ext cx="1124197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WelcomeWebController.java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58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626AAB9-6306-4D14-A8D0-C598207B5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662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D4ADCC-117C-4E74-9C5C-A7F4CA65A159}"/>
              </a:ext>
            </a:extLst>
          </p:cNvPr>
          <p:cNvSpPr/>
          <p:nvPr/>
        </p:nvSpPr>
        <p:spPr>
          <a:xfrm>
            <a:off x="473866" y="1049605"/>
            <a:ext cx="11549761" cy="36427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09B92-C31F-4FDA-A889-C36D36B541B8}"/>
              </a:ext>
            </a:extLst>
          </p:cNvPr>
          <p:cNvSpPr txBox="1"/>
          <p:nvPr/>
        </p:nvSpPr>
        <p:spPr>
          <a:xfrm>
            <a:off x="0" y="1745139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WelcomeWebService.java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0CE09F-6B06-457A-A6F6-0531BAC48D4C}"/>
              </a:ext>
            </a:extLst>
          </p:cNvPr>
          <p:cNvSpPr txBox="1"/>
          <p:nvPr/>
        </p:nvSpPr>
        <p:spPr>
          <a:xfrm>
            <a:off x="0" y="3552281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WelcomeWebServiceImpl.java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35F56F-148E-47DD-B57D-574F6D2B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5522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9C5A82-6755-4F35-B2F7-0A36DCC37ED9}"/>
              </a:ext>
            </a:extLst>
          </p:cNvPr>
          <p:cNvSpPr/>
          <p:nvPr/>
        </p:nvSpPr>
        <p:spPr>
          <a:xfrm>
            <a:off x="2023807" y="376652"/>
            <a:ext cx="3502785" cy="41716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</p:spTree>
    <p:extLst>
      <p:ext uri="{BB962C8B-B14F-4D97-AF65-F5344CB8AC3E}">
        <p14:creationId xmlns:p14="http://schemas.microsoft.com/office/powerpoint/2010/main" val="303194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C01F15-6FAA-44BA-A7DA-1F0E6DBF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5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0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50171C-FC3B-4F9B-9753-AA86EAC7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38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B09A8-1E33-469A-9188-7A7FDE8284F5}"/>
              </a:ext>
            </a:extLst>
          </p:cNvPr>
          <p:cNvSpPr txBox="1"/>
          <p:nvPr/>
        </p:nvSpPr>
        <p:spPr>
          <a:xfrm>
            <a:off x="12093" y="1096249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WelcomeWebServiceImpl.java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803D4A-06EB-4E1A-B2A5-9149B06692B1}"/>
              </a:ext>
            </a:extLst>
          </p:cNvPr>
          <p:cNvSpPr/>
          <p:nvPr/>
        </p:nvSpPr>
        <p:spPr>
          <a:xfrm>
            <a:off x="6877162" y="572922"/>
            <a:ext cx="839972" cy="27357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</p:spTree>
    <p:extLst>
      <p:ext uri="{BB962C8B-B14F-4D97-AF65-F5344CB8AC3E}">
        <p14:creationId xmlns:p14="http://schemas.microsoft.com/office/powerpoint/2010/main" val="2484490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CFE401-135A-48D3-8CA5-436EB2B83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028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A4A15B-DBDB-4B0F-92F3-6A3F83AC82CD}"/>
              </a:ext>
            </a:extLst>
          </p:cNvPr>
          <p:cNvSpPr/>
          <p:nvPr/>
        </p:nvSpPr>
        <p:spPr>
          <a:xfrm>
            <a:off x="534852" y="1249100"/>
            <a:ext cx="11538610" cy="43861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E35B2-8AF0-4209-AAD3-3FC4C4B6E02B}"/>
              </a:ext>
            </a:extLst>
          </p:cNvPr>
          <p:cNvSpPr txBox="1"/>
          <p:nvPr/>
        </p:nvSpPr>
        <p:spPr>
          <a:xfrm>
            <a:off x="0" y="1902876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WelcomeWebMapper.java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07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6077E3-122D-4F31-A924-672ED81C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50" y="0"/>
            <a:ext cx="6031289" cy="55948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CF5AFA-B06F-4743-AF88-C64565E815A2}"/>
              </a:ext>
            </a:extLst>
          </p:cNvPr>
          <p:cNvSpPr/>
          <p:nvPr/>
        </p:nvSpPr>
        <p:spPr>
          <a:xfrm>
            <a:off x="362328" y="233762"/>
            <a:ext cx="5335087" cy="5120753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A1866-CEE3-4CAC-BCAB-B21937EFF4DC}"/>
              </a:ext>
            </a:extLst>
          </p:cNvPr>
          <p:cNvSpPr txBox="1"/>
          <p:nvPr/>
        </p:nvSpPr>
        <p:spPr>
          <a:xfrm>
            <a:off x="5391883" y="1066186"/>
            <a:ext cx="395496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bg1"/>
                </a:solidFill>
              </a:rPr>
              <a:t>Ctrl+C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75AE6-17EC-410B-B693-C1BE2EB738B9}"/>
              </a:ext>
            </a:extLst>
          </p:cNvPr>
          <p:cNvSpPr txBox="1"/>
          <p:nvPr/>
        </p:nvSpPr>
        <p:spPr>
          <a:xfrm>
            <a:off x="7261767" y="1795777"/>
            <a:ext cx="395496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bg1"/>
                </a:solidFill>
              </a:rPr>
              <a:t>Ctrl+V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49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CE033B-6734-4CC5-AF2B-BDFE8397B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86"/>
          <a:stretch/>
        </p:blipFill>
        <p:spPr>
          <a:xfrm>
            <a:off x="1" y="1252"/>
            <a:ext cx="8165592" cy="12405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6CDB20-D0F0-4E93-A7A2-BF6E9805E7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4"/>
          <a:stretch/>
        </p:blipFill>
        <p:spPr>
          <a:xfrm>
            <a:off x="0" y="2421710"/>
            <a:ext cx="6424613" cy="19947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274D86-B9B1-47A8-BA4F-35294DEF1FAA}"/>
              </a:ext>
            </a:extLst>
          </p:cNvPr>
          <p:cNvSpPr/>
          <p:nvPr/>
        </p:nvSpPr>
        <p:spPr>
          <a:xfrm>
            <a:off x="0" y="1"/>
            <a:ext cx="6096000" cy="20838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A9F72-D0CE-45FB-BEF9-C4F3F042741C}"/>
              </a:ext>
            </a:extLst>
          </p:cNvPr>
          <p:cNvSpPr txBox="1"/>
          <p:nvPr/>
        </p:nvSpPr>
        <p:spPr>
          <a:xfrm>
            <a:off x="6869151" y="1218929"/>
            <a:ext cx="532284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Welcome_Web.xml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4875C-5825-41B2-A148-91E246010E19}"/>
              </a:ext>
            </a:extLst>
          </p:cNvPr>
          <p:cNvSpPr txBox="1"/>
          <p:nvPr/>
        </p:nvSpPr>
        <p:spPr>
          <a:xfrm>
            <a:off x="2572864" y="1507310"/>
            <a:ext cx="954107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000" b="1" dirty="0"/>
              <a:t>…</a:t>
            </a:r>
            <a:endParaRPr lang="ko-KR" altLang="en-US" sz="5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52A600-FE9B-4511-B790-39F918D692D9}"/>
              </a:ext>
            </a:extLst>
          </p:cNvPr>
          <p:cNvSpPr/>
          <p:nvPr/>
        </p:nvSpPr>
        <p:spPr>
          <a:xfrm>
            <a:off x="4140130" y="3200379"/>
            <a:ext cx="411983" cy="22862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F39D39-1FBE-432F-B1B0-AFA61F4089AE}"/>
              </a:ext>
            </a:extLst>
          </p:cNvPr>
          <p:cNvSpPr/>
          <p:nvPr/>
        </p:nvSpPr>
        <p:spPr>
          <a:xfrm>
            <a:off x="386380" y="208387"/>
            <a:ext cx="820628" cy="45201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52F734-0419-422E-9D10-61F9CB3D2490}"/>
              </a:ext>
            </a:extLst>
          </p:cNvPr>
          <p:cNvSpPr/>
          <p:nvPr/>
        </p:nvSpPr>
        <p:spPr>
          <a:xfrm>
            <a:off x="2572864" y="3616428"/>
            <a:ext cx="1494311" cy="23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98DF8F-8A55-4592-83AC-3B788E98F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756" t="59479" r="36967" b="27526"/>
          <a:stretch/>
        </p:blipFill>
        <p:spPr>
          <a:xfrm>
            <a:off x="2572864" y="3584448"/>
            <a:ext cx="146304" cy="2651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0A78B3-526D-41E6-8A29-8AEFD4F6F62D}"/>
              </a:ext>
            </a:extLst>
          </p:cNvPr>
          <p:cNvSpPr/>
          <p:nvPr/>
        </p:nvSpPr>
        <p:spPr>
          <a:xfrm>
            <a:off x="150138" y="3460604"/>
            <a:ext cx="3932659" cy="95590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099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9BA6C6-BD9D-434E-96C1-A2C95B416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0AD1B5-0C25-4154-A00A-901E57B3AE80}"/>
              </a:ext>
            </a:extLst>
          </p:cNvPr>
          <p:cNvSpPr/>
          <p:nvPr/>
        </p:nvSpPr>
        <p:spPr>
          <a:xfrm>
            <a:off x="2441070" y="1512921"/>
            <a:ext cx="9295406" cy="403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660DBC-4BA4-40EB-9024-B717D60C5E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417" b="69268"/>
          <a:stretch/>
        </p:blipFill>
        <p:spPr>
          <a:xfrm>
            <a:off x="0" y="4826646"/>
            <a:ext cx="1675273" cy="213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C7BAD4-C3CF-4680-9CA5-4463AF986AD5}"/>
              </a:ext>
            </a:extLst>
          </p:cNvPr>
          <p:cNvSpPr txBox="1"/>
          <p:nvPr/>
        </p:nvSpPr>
        <p:spPr>
          <a:xfrm>
            <a:off x="415101" y="4916425"/>
            <a:ext cx="6967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pc="-400" dirty="0">
                <a:latin typeface="맑은 고딕" panose="020B0503020000020004" pitchFamily="50" charset="-127"/>
              </a:rPr>
              <a:t> </a:t>
            </a:r>
            <a:r>
              <a:rPr lang="ko-KR" altLang="en-US" sz="5400" b="1" spc="-400" dirty="0">
                <a:latin typeface="맑은 고딕" panose="020B0503020000020004" pitchFamily="50" charset="-127"/>
              </a:rPr>
              <a:t>화면 확인</a:t>
            </a:r>
            <a:endParaRPr lang="ko-KR" altLang="en-US" sz="5400" b="1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45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9623EA-FB23-4658-985F-1F8ABF172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6" y="109534"/>
            <a:ext cx="6608958" cy="41673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513504-5C8B-442E-B43A-7704C2953430}"/>
              </a:ext>
            </a:extLst>
          </p:cNvPr>
          <p:cNvSpPr/>
          <p:nvPr/>
        </p:nvSpPr>
        <p:spPr>
          <a:xfrm>
            <a:off x="5464096" y="2143124"/>
            <a:ext cx="6608958" cy="21431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0130DD-6AD2-40AD-AF26-6718EE8832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44"/>
          <a:stretch/>
        </p:blipFill>
        <p:spPr>
          <a:xfrm>
            <a:off x="0" y="0"/>
            <a:ext cx="4982028" cy="68580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B9637E-D8FB-4281-AF6A-30FA6314B888}"/>
              </a:ext>
            </a:extLst>
          </p:cNvPr>
          <p:cNvSpPr/>
          <p:nvPr/>
        </p:nvSpPr>
        <p:spPr>
          <a:xfrm>
            <a:off x="4698380" y="3376669"/>
            <a:ext cx="981308" cy="6393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20779-2F60-4FAE-93BA-D08061CBF05C}"/>
              </a:ext>
            </a:extLst>
          </p:cNvPr>
          <p:cNvSpPr/>
          <p:nvPr/>
        </p:nvSpPr>
        <p:spPr>
          <a:xfrm>
            <a:off x="291081" y="3214686"/>
            <a:ext cx="4407299" cy="963304"/>
          </a:xfrm>
          <a:prstGeom prst="rect">
            <a:avLst/>
          </a:prstGeom>
          <a:solidFill>
            <a:schemeClr val="bg1">
              <a:alpha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3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C48D33-C1A6-4C81-957B-9C6A5C6B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" y="0"/>
            <a:ext cx="12087225" cy="3638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1F986-AFC8-4456-80D9-4082F785E3DF}"/>
              </a:ext>
            </a:extLst>
          </p:cNvPr>
          <p:cNvSpPr/>
          <p:nvPr/>
        </p:nvSpPr>
        <p:spPr>
          <a:xfrm>
            <a:off x="399381" y="988716"/>
            <a:ext cx="4352902" cy="34755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7FB27-4A85-4B26-ACA8-44E3C10DD3A1}"/>
              </a:ext>
            </a:extLst>
          </p:cNvPr>
          <p:cNvSpPr txBox="1"/>
          <p:nvPr/>
        </p:nvSpPr>
        <p:spPr>
          <a:xfrm>
            <a:off x="290503" y="3771429"/>
            <a:ext cx="1176082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WelcomeWebController.java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5D2176-A1E8-4D4A-B1E2-C4268AF971C5}"/>
              </a:ext>
            </a:extLst>
          </p:cNvPr>
          <p:cNvSpPr/>
          <p:nvPr/>
        </p:nvSpPr>
        <p:spPr>
          <a:xfrm>
            <a:off x="399381" y="1469154"/>
            <a:ext cx="1038894" cy="34755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2F6D3-7295-4B34-BEEC-3E32E679CA6E}"/>
              </a:ext>
            </a:extLst>
          </p:cNvPr>
          <p:cNvSpPr/>
          <p:nvPr/>
        </p:nvSpPr>
        <p:spPr>
          <a:xfrm>
            <a:off x="10925175" y="1988841"/>
            <a:ext cx="913708" cy="34755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62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6EEDF9-11E0-4C84-9FA6-649A3307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83"/>
            <a:ext cx="12192000" cy="23229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891CE-4208-449B-BF66-53C103ED120F}"/>
              </a:ext>
            </a:extLst>
          </p:cNvPr>
          <p:cNvSpPr txBox="1"/>
          <p:nvPr/>
        </p:nvSpPr>
        <p:spPr>
          <a:xfrm>
            <a:off x="0" y="2304257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WelcomeWebService.java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E9B0BE-7172-40EF-8CFE-506043046B7E}"/>
              </a:ext>
            </a:extLst>
          </p:cNvPr>
          <p:cNvSpPr/>
          <p:nvPr/>
        </p:nvSpPr>
        <p:spPr>
          <a:xfrm>
            <a:off x="459406" y="1571342"/>
            <a:ext cx="10284794" cy="3805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77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3B8869-F52E-40E5-B4EC-EE9BA298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7"/>
            <a:ext cx="12192000" cy="12995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2876F-56BA-493C-9E7B-4F92FFC71048}"/>
              </a:ext>
            </a:extLst>
          </p:cNvPr>
          <p:cNvSpPr txBox="1"/>
          <p:nvPr/>
        </p:nvSpPr>
        <p:spPr>
          <a:xfrm>
            <a:off x="0" y="1303884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WelcomeWebServiceImpl.java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AFED3C-181A-4FC9-970B-11F2D3F92749}"/>
              </a:ext>
            </a:extLst>
          </p:cNvPr>
          <p:cNvSpPr/>
          <p:nvPr/>
        </p:nvSpPr>
        <p:spPr>
          <a:xfrm>
            <a:off x="516880" y="582598"/>
            <a:ext cx="9013982" cy="36697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006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4278A8-6515-4EC2-9FAD-591BD1A23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46026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3CE2D-076C-4771-9FDE-AAA187987CA5}"/>
              </a:ext>
            </a:extLst>
          </p:cNvPr>
          <p:cNvSpPr txBox="1"/>
          <p:nvPr/>
        </p:nvSpPr>
        <p:spPr>
          <a:xfrm>
            <a:off x="0" y="2460268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WelcomeWebMapper.java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EAA409-88B2-472B-B10E-D09C157CA5BA}"/>
              </a:ext>
            </a:extLst>
          </p:cNvPr>
          <p:cNvSpPr/>
          <p:nvPr/>
        </p:nvSpPr>
        <p:spPr>
          <a:xfrm>
            <a:off x="499293" y="1805803"/>
            <a:ext cx="10244907" cy="32193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2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976F4-D62C-4037-B438-E52EB3F63EBA}"/>
              </a:ext>
            </a:extLst>
          </p:cNvPr>
          <p:cNvSpPr txBox="1"/>
          <p:nvPr/>
        </p:nvSpPr>
        <p:spPr>
          <a:xfrm>
            <a:off x="5218771" y="3105834"/>
            <a:ext cx="697322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bg1"/>
                </a:solidFill>
              </a:rPr>
              <a:t>WelcomeWeb.jsp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28B35A-ED87-44F8-B09F-726496C9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940"/>
            <a:ext cx="12192000" cy="14697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1D48529-F5F7-4350-864D-DE51BB277D79}"/>
              </a:ext>
            </a:extLst>
          </p:cNvPr>
          <p:cNvSpPr/>
          <p:nvPr/>
        </p:nvSpPr>
        <p:spPr>
          <a:xfrm>
            <a:off x="9195758" y="569343"/>
            <a:ext cx="2087593" cy="41406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28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CE920F-899B-42FB-BF0D-E3EF2BF6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" y="0"/>
            <a:ext cx="7153275" cy="5743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2D9930-7B9C-4328-86F9-418A4F83880F}"/>
              </a:ext>
            </a:extLst>
          </p:cNvPr>
          <p:cNvSpPr txBox="1"/>
          <p:nvPr/>
        </p:nvSpPr>
        <p:spPr>
          <a:xfrm>
            <a:off x="7200199" y="3704571"/>
            <a:ext cx="498002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Welcome_Web.xml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48CDB8-1B02-4CE8-82B8-54DB0FB147BB}"/>
              </a:ext>
            </a:extLst>
          </p:cNvPr>
          <p:cNvSpPr/>
          <p:nvPr/>
        </p:nvSpPr>
        <p:spPr>
          <a:xfrm>
            <a:off x="629697" y="0"/>
            <a:ext cx="4913853" cy="25120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282579-4CDA-4491-A0F4-B28DDFEB1BC1}"/>
              </a:ext>
            </a:extLst>
          </p:cNvPr>
          <p:cNvSpPr/>
          <p:nvPr/>
        </p:nvSpPr>
        <p:spPr>
          <a:xfrm>
            <a:off x="2313432" y="4882896"/>
            <a:ext cx="1207008" cy="251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A2F51E-1C51-4F70-9736-469C1F1E0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11" t="85068" r="51272" b="10558"/>
          <a:stretch/>
        </p:blipFill>
        <p:spPr>
          <a:xfrm>
            <a:off x="2313432" y="4882896"/>
            <a:ext cx="137160" cy="2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37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F2E42B-2C53-4F28-87AC-089D9A54C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417" b="69268"/>
          <a:stretch/>
        </p:blipFill>
        <p:spPr>
          <a:xfrm>
            <a:off x="0" y="4826646"/>
            <a:ext cx="1675273" cy="213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322A2-13FB-497A-8AA4-543E8DE7AE78}"/>
              </a:ext>
            </a:extLst>
          </p:cNvPr>
          <p:cNvSpPr txBox="1"/>
          <p:nvPr/>
        </p:nvSpPr>
        <p:spPr>
          <a:xfrm>
            <a:off x="415100" y="4916425"/>
            <a:ext cx="11925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pc="-400" dirty="0">
                <a:latin typeface="맑은 고딕" panose="020B0503020000020004" pitchFamily="50" charset="-127"/>
              </a:rPr>
              <a:t> </a:t>
            </a:r>
            <a:r>
              <a:rPr lang="ko-KR" altLang="en-US" sz="5400" b="1" spc="-400" dirty="0">
                <a:latin typeface="맑은 고딕" panose="020B0503020000020004" pitchFamily="50" charset="-127"/>
              </a:rPr>
              <a:t>화면확인</a:t>
            </a:r>
            <a:endParaRPr lang="ko-KR" altLang="en-US" sz="5400" b="1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205721-7E85-45ED-A7D5-7C4192BCE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40401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81573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119076-7779-4855-B26C-6068C7AF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53250" cy="5753100"/>
          </a:xfrm>
          <a:prstGeom prst="rect">
            <a:avLst/>
          </a:prstGeom>
        </p:spPr>
      </p:pic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0549E2CA-DF33-4F47-A924-DA35E22A8A0E}"/>
              </a:ext>
            </a:extLst>
          </p:cNvPr>
          <p:cNvSpPr/>
          <p:nvPr/>
        </p:nvSpPr>
        <p:spPr>
          <a:xfrm rot="16200000">
            <a:off x="7257631" y="-304382"/>
            <a:ext cx="409575" cy="101833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29AB1-0549-45A4-9939-E59D3422B159}"/>
              </a:ext>
            </a:extLst>
          </p:cNvPr>
          <p:cNvSpPr/>
          <p:nvPr/>
        </p:nvSpPr>
        <p:spPr>
          <a:xfrm>
            <a:off x="6343755" y="1"/>
            <a:ext cx="534123" cy="23853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03EF6B-30E9-47FD-AD97-A5EFC102D24D}"/>
              </a:ext>
            </a:extLst>
          </p:cNvPr>
          <p:cNvSpPr/>
          <p:nvPr/>
        </p:nvSpPr>
        <p:spPr>
          <a:xfrm>
            <a:off x="2350008" y="4901184"/>
            <a:ext cx="1179576" cy="201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76B1AC-2148-429B-BF5E-638757D22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70" t="84927" r="49063" b="11576"/>
          <a:stretch/>
        </p:blipFill>
        <p:spPr>
          <a:xfrm>
            <a:off x="2291790" y="4882896"/>
            <a:ext cx="164592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32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08ACA8-1801-470A-A587-5CF3AAF5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0729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6215" y="1624538"/>
            <a:ext cx="9501945" cy="341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75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F4CE80-96FA-4F4E-8733-151DE38F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06275" cy="42291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386F29E-773D-4F5C-8CAD-93EB41B4D037}"/>
              </a:ext>
            </a:extLst>
          </p:cNvPr>
          <p:cNvSpPr/>
          <p:nvPr/>
        </p:nvSpPr>
        <p:spPr>
          <a:xfrm>
            <a:off x="493529" y="3081454"/>
            <a:ext cx="4566249" cy="34754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C4273-DD70-4A0C-8737-AA5918F53F5B}"/>
              </a:ext>
            </a:extLst>
          </p:cNvPr>
          <p:cNvSpPr txBox="1"/>
          <p:nvPr/>
        </p:nvSpPr>
        <p:spPr>
          <a:xfrm>
            <a:off x="493529" y="3918857"/>
            <a:ext cx="1124197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WelcomeWebController.java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35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EDFB94-3BA9-4BCC-B700-7F2CDEE6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31"/>
            <a:ext cx="12192000" cy="12102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AE7101-47E9-4420-8234-6FD9D68EB12C}"/>
              </a:ext>
            </a:extLst>
          </p:cNvPr>
          <p:cNvSpPr/>
          <p:nvPr/>
        </p:nvSpPr>
        <p:spPr>
          <a:xfrm>
            <a:off x="0" y="1587500"/>
            <a:ext cx="12192000" cy="26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EEB7E-6E67-4586-B25D-0438F55BFF30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Console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66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C5605-6D80-4BC3-A437-12D9BADD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46" y="62636"/>
            <a:ext cx="10134600" cy="3876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CAED4F-71A4-4367-850B-73CBE62D0813}"/>
              </a:ext>
            </a:extLst>
          </p:cNvPr>
          <p:cNvSpPr/>
          <p:nvPr/>
        </p:nvSpPr>
        <p:spPr>
          <a:xfrm>
            <a:off x="2025804" y="837564"/>
            <a:ext cx="6451446" cy="2335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E73883-C837-406A-9954-50060D7CCB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213" r="37782"/>
          <a:stretch/>
        </p:blipFill>
        <p:spPr>
          <a:xfrm>
            <a:off x="1848650" y="3835669"/>
            <a:ext cx="9977423" cy="44225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1BCDD0C-3B7F-417C-992D-B48943934068}"/>
              </a:ext>
            </a:extLst>
          </p:cNvPr>
          <p:cNvSpPr/>
          <p:nvPr/>
        </p:nvSpPr>
        <p:spPr>
          <a:xfrm>
            <a:off x="1983878" y="3851232"/>
            <a:ext cx="1241755" cy="316544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20C267-6312-4E25-97AD-64291F27306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69934" y="3172691"/>
            <a:ext cx="2267428" cy="605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6462EE-AF47-4239-83A8-C0CF4AD16974}"/>
              </a:ext>
            </a:extLst>
          </p:cNvPr>
          <p:cNvSpPr/>
          <p:nvPr/>
        </p:nvSpPr>
        <p:spPr>
          <a:xfrm>
            <a:off x="6273799" y="822953"/>
            <a:ext cx="1127125" cy="2349738"/>
          </a:xfrm>
          <a:prstGeom prst="rect">
            <a:avLst/>
          </a:prstGeom>
          <a:solidFill>
            <a:srgbClr val="FF0000">
              <a:alpha val="15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5427F-C5FA-4785-93E9-44E060346546}"/>
              </a:ext>
            </a:extLst>
          </p:cNvPr>
          <p:cNvSpPr txBox="1"/>
          <p:nvPr/>
        </p:nvSpPr>
        <p:spPr>
          <a:xfrm>
            <a:off x="5441365" y="4391073"/>
            <a:ext cx="6749143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bg1"/>
                </a:solidFill>
              </a:rPr>
              <a:t>welcomeWeb.jsp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0E8DC0-F66F-472C-9BD5-0F42A37F21B2}"/>
              </a:ext>
            </a:extLst>
          </p:cNvPr>
          <p:cNvSpPr/>
          <p:nvPr/>
        </p:nvSpPr>
        <p:spPr>
          <a:xfrm>
            <a:off x="3957770" y="3832384"/>
            <a:ext cx="1111177" cy="33539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C0F7D5-C8B6-4A93-8773-D8EA2F3B6786}"/>
              </a:ext>
            </a:extLst>
          </p:cNvPr>
          <p:cNvSpPr/>
          <p:nvPr/>
        </p:nvSpPr>
        <p:spPr>
          <a:xfrm>
            <a:off x="5906272" y="3860434"/>
            <a:ext cx="998249" cy="33539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95E976-04B0-4FCD-8782-FB885DAFF514}"/>
              </a:ext>
            </a:extLst>
          </p:cNvPr>
          <p:cNvSpPr/>
          <p:nvPr/>
        </p:nvSpPr>
        <p:spPr>
          <a:xfrm>
            <a:off x="7553972" y="3843335"/>
            <a:ext cx="998249" cy="33539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037888-8917-4143-961C-4DEFEA0B6E97}"/>
              </a:ext>
            </a:extLst>
          </p:cNvPr>
          <p:cNvSpPr/>
          <p:nvPr/>
        </p:nvSpPr>
        <p:spPr>
          <a:xfrm>
            <a:off x="9198261" y="3811024"/>
            <a:ext cx="803771" cy="38480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등호 3">
            <a:extLst>
              <a:ext uri="{FF2B5EF4-FFF2-40B4-BE49-F238E27FC236}">
                <a16:creationId xmlns:a16="http://schemas.microsoft.com/office/drawing/2014/main" id="{2A0C4D8F-F3CB-46B4-823B-C535D1EF6CBE}"/>
              </a:ext>
            </a:extLst>
          </p:cNvPr>
          <p:cNvSpPr/>
          <p:nvPr/>
        </p:nvSpPr>
        <p:spPr>
          <a:xfrm>
            <a:off x="8647260" y="2888843"/>
            <a:ext cx="1298809" cy="774761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76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446AF9-B9A7-4617-B1CC-856F8D8F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37" y="0"/>
            <a:ext cx="11639550" cy="2771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17D924-57C6-485F-B0AC-AAF9930B9287}"/>
              </a:ext>
            </a:extLst>
          </p:cNvPr>
          <p:cNvSpPr/>
          <p:nvPr/>
        </p:nvSpPr>
        <p:spPr>
          <a:xfrm>
            <a:off x="9303657" y="0"/>
            <a:ext cx="2701530" cy="377687"/>
          </a:xfrm>
          <a:prstGeom prst="rect">
            <a:avLst/>
          </a:prstGeom>
          <a:solidFill>
            <a:srgbClr val="FF0000">
              <a:alpha val="15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4AA06-624F-4A92-B0D8-2FA50E97DD80}"/>
              </a:ext>
            </a:extLst>
          </p:cNvPr>
          <p:cNvSpPr txBox="1"/>
          <p:nvPr/>
        </p:nvSpPr>
        <p:spPr>
          <a:xfrm>
            <a:off x="7209123" y="1362747"/>
            <a:ext cx="497189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Welcome_Web.xml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80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865E1B-7973-4EFE-87FC-4681D3CF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431"/>
            <a:ext cx="12192000" cy="975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E23F5D-A8BD-4B28-A3DA-A2EE27E141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Console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72CFE-CAF6-4E2A-9D71-DE9374815E98}"/>
              </a:ext>
            </a:extLst>
          </p:cNvPr>
          <p:cNvSpPr/>
          <p:nvPr/>
        </p:nvSpPr>
        <p:spPr>
          <a:xfrm>
            <a:off x="9202994" y="127818"/>
            <a:ext cx="2802193" cy="491613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1B5790-2A2E-49AB-BF78-0C65FB27A568}"/>
              </a:ext>
            </a:extLst>
          </p:cNvPr>
          <p:cNvSpPr/>
          <p:nvPr/>
        </p:nvSpPr>
        <p:spPr>
          <a:xfrm>
            <a:off x="0" y="1137944"/>
            <a:ext cx="12005187" cy="3370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52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4DBC7F-BC60-4C81-8CE5-F8887AF0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7"/>
            <a:ext cx="12077700" cy="4448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E91AAD-8E23-40F4-B319-B7E6D7B4C27B}"/>
              </a:ext>
            </a:extLst>
          </p:cNvPr>
          <p:cNvSpPr/>
          <p:nvPr/>
        </p:nvSpPr>
        <p:spPr>
          <a:xfrm>
            <a:off x="430347" y="1502137"/>
            <a:ext cx="6661474" cy="646331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511C-5230-4A5F-A5DD-3C86342A5B95}"/>
              </a:ext>
            </a:extLst>
          </p:cNvPr>
          <p:cNvSpPr txBox="1"/>
          <p:nvPr/>
        </p:nvSpPr>
        <p:spPr>
          <a:xfrm>
            <a:off x="1" y="4010727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WelcomeWebController.java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9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94BC7A-3F78-47FC-94BC-36363410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85725"/>
            <a:ext cx="109537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83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2448EA-4BC0-4C3E-A2AE-13DB6A996F79}"/>
              </a:ext>
            </a:extLst>
          </p:cNvPr>
          <p:cNvSpPr txBox="1"/>
          <p:nvPr/>
        </p:nvSpPr>
        <p:spPr>
          <a:xfrm>
            <a:off x="7220102" y="6211669"/>
            <a:ext cx="497189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Welcome_Web.xml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6DB392-8636-4104-A1BE-33306E71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76" y="238357"/>
            <a:ext cx="6238875" cy="2228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3D26EC1-33E3-44B6-BDC9-E0316FF48AD0}"/>
              </a:ext>
            </a:extLst>
          </p:cNvPr>
          <p:cNvSpPr/>
          <p:nvPr/>
        </p:nvSpPr>
        <p:spPr>
          <a:xfrm>
            <a:off x="6711950" y="685800"/>
            <a:ext cx="1898650" cy="26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81DE80-C9BE-4BAB-90F0-6320BBCBB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25" t="18786" r="17900" b="69416"/>
          <a:stretch/>
        </p:blipFill>
        <p:spPr>
          <a:xfrm>
            <a:off x="6623051" y="673760"/>
            <a:ext cx="179325" cy="26296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A6850B-7725-4826-9863-A1E22B3BD72C}"/>
              </a:ext>
            </a:extLst>
          </p:cNvPr>
          <p:cNvSpPr/>
          <p:nvPr/>
        </p:nvSpPr>
        <p:spPr>
          <a:xfrm>
            <a:off x="7220102" y="1417320"/>
            <a:ext cx="239633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55E551-1FE8-4DE3-9FDC-9383839A0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25" t="18786" r="17900" b="69416"/>
          <a:stretch/>
        </p:blipFill>
        <p:spPr>
          <a:xfrm>
            <a:off x="7130491" y="1413089"/>
            <a:ext cx="179325" cy="2629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E93C0B-E965-410A-9B27-EAC6A0D9FF2B}"/>
              </a:ext>
            </a:extLst>
          </p:cNvPr>
          <p:cNvSpPr/>
          <p:nvPr/>
        </p:nvSpPr>
        <p:spPr>
          <a:xfrm>
            <a:off x="3850739" y="1390571"/>
            <a:ext cx="5544623" cy="834086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1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F2EA6A-B93B-4516-AB80-56842F45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4996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97EA34-E8A9-42BE-9555-06FB0E2083BC}"/>
              </a:ext>
            </a:extLst>
          </p:cNvPr>
          <p:cNvSpPr/>
          <p:nvPr/>
        </p:nvSpPr>
        <p:spPr>
          <a:xfrm>
            <a:off x="2249517" y="1172565"/>
            <a:ext cx="9368238" cy="3477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56ADF9-9042-4062-B910-43DCA7D58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417" b="69268"/>
          <a:stretch/>
        </p:blipFill>
        <p:spPr>
          <a:xfrm>
            <a:off x="0" y="4826646"/>
            <a:ext cx="1675273" cy="213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AA3B7B-9912-438D-AEA6-83D554E79A40}"/>
              </a:ext>
            </a:extLst>
          </p:cNvPr>
          <p:cNvSpPr txBox="1"/>
          <p:nvPr/>
        </p:nvSpPr>
        <p:spPr>
          <a:xfrm>
            <a:off x="415100" y="4916425"/>
            <a:ext cx="11925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pc="-400" dirty="0">
                <a:latin typeface="맑은 고딕" panose="020B0503020000020004" pitchFamily="50" charset="-127"/>
              </a:rPr>
              <a:t> </a:t>
            </a:r>
            <a:r>
              <a:rPr lang="ko-KR" altLang="en-US" sz="5400" b="1" spc="-400" dirty="0">
                <a:latin typeface="맑은 고딕" panose="020B0503020000020004" pitchFamily="50" charset="-127"/>
              </a:rPr>
              <a:t>화면확인</a:t>
            </a:r>
            <a:endParaRPr lang="ko-KR" altLang="en-US" sz="5400" b="1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675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8F3A30-2B73-4E8B-B551-E48750720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3984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CBD6B5-BC3A-42B7-8148-A5DB042C3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417" b="69268"/>
          <a:stretch/>
        </p:blipFill>
        <p:spPr>
          <a:xfrm>
            <a:off x="0" y="4826646"/>
            <a:ext cx="1675273" cy="213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A153E-A6A8-40DD-A23F-37C95EA86610}"/>
              </a:ext>
            </a:extLst>
          </p:cNvPr>
          <p:cNvSpPr txBox="1"/>
          <p:nvPr/>
        </p:nvSpPr>
        <p:spPr>
          <a:xfrm>
            <a:off x="415100" y="4916425"/>
            <a:ext cx="11925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pc="-400" dirty="0">
                <a:latin typeface="맑은 고딕" panose="020B0503020000020004" pitchFamily="50" charset="-127"/>
              </a:rPr>
              <a:t> </a:t>
            </a:r>
            <a:r>
              <a:rPr lang="ko-KR" altLang="en-US" sz="5400" b="1" spc="-400" dirty="0">
                <a:latin typeface="맑은 고딕" panose="020B0503020000020004" pitchFamily="50" charset="-127"/>
              </a:rPr>
              <a:t>화면확인</a:t>
            </a:r>
            <a:endParaRPr lang="ko-KR" altLang="en-US" sz="5400" b="1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861521-3684-494D-A08B-A94D2BA4C031}"/>
              </a:ext>
            </a:extLst>
          </p:cNvPr>
          <p:cNvSpPr/>
          <p:nvPr/>
        </p:nvSpPr>
        <p:spPr>
          <a:xfrm>
            <a:off x="2514876" y="1680045"/>
            <a:ext cx="9248080" cy="430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20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30C0E5-1B6E-47C7-BBF2-291626A6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3" y="70412"/>
            <a:ext cx="12125325" cy="4972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E80E032-1622-49E1-B8C2-B9FE9AF17820}"/>
              </a:ext>
            </a:extLst>
          </p:cNvPr>
          <p:cNvSpPr/>
          <p:nvPr/>
        </p:nvSpPr>
        <p:spPr>
          <a:xfrm>
            <a:off x="554301" y="2282589"/>
            <a:ext cx="8081700" cy="547697"/>
          </a:xfrm>
          <a:prstGeom prst="rect">
            <a:avLst/>
          </a:prstGeom>
          <a:solidFill>
            <a:srgbClr val="FF0000">
              <a:alpha val="15000"/>
            </a:srgb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28593-14EE-4AE3-A1A0-204442CAC4E7}"/>
              </a:ext>
            </a:extLst>
          </p:cNvPr>
          <p:cNvSpPr txBox="1"/>
          <p:nvPr/>
        </p:nvSpPr>
        <p:spPr>
          <a:xfrm>
            <a:off x="4891668" y="6211669"/>
            <a:ext cx="730033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WelcomeWebController.java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11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4AF7EB-A510-4714-8E41-94240511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" y="54863"/>
            <a:ext cx="6433253" cy="1106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79979-30DC-4C29-9F5D-0D9E4A95118C}"/>
              </a:ext>
            </a:extLst>
          </p:cNvPr>
          <p:cNvSpPr txBox="1"/>
          <p:nvPr/>
        </p:nvSpPr>
        <p:spPr>
          <a:xfrm>
            <a:off x="0" y="2075542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Console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538C75-5DA4-4FEF-9BD3-9CE49D47B357}"/>
              </a:ext>
            </a:extLst>
          </p:cNvPr>
          <p:cNvSpPr/>
          <p:nvPr/>
        </p:nvSpPr>
        <p:spPr>
          <a:xfrm>
            <a:off x="67615" y="608002"/>
            <a:ext cx="3241642" cy="435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22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06B15C0-63D1-4A13-8898-819FF9D4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0874"/>
            <a:ext cx="12192000" cy="9471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1D07E7-945D-436F-8EDE-3D32D9FEB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48" y="935"/>
            <a:ext cx="11630025" cy="3038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697737" y="2631"/>
            <a:ext cx="1248936" cy="291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cxnSpLocks/>
            <a:stCxn id="4" idx="2"/>
          </p:cNvCxnSpPr>
          <p:nvPr/>
        </p:nvCxnSpPr>
        <p:spPr>
          <a:xfrm flipH="1">
            <a:off x="6096000" y="293913"/>
            <a:ext cx="5226205" cy="3830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48872" y="521407"/>
            <a:ext cx="5932672" cy="557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cxnSpLocks/>
            <a:stCxn id="7" idx="3"/>
            <a:endCxn id="4" idx="1"/>
          </p:cNvCxnSpPr>
          <p:nvPr/>
        </p:nvCxnSpPr>
        <p:spPr>
          <a:xfrm flipV="1">
            <a:off x="7781544" y="148272"/>
            <a:ext cx="2916193" cy="651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81C1AF-16FE-47C8-B8F5-B71744B6E061}"/>
              </a:ext>
            </a:extLst>
          </p:cNvPr>
          <p:cNvSpPr txBox="1"/>
          <p:nvPr/>
        </p:nvSpPr>
        <p:spPr>
          <a:xfrm>
            <a:off x="7220102" y="1334303"/>
            <a:ext cx="500906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Welcome_Web.xml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36B3B-E1AD-4905-9A0F-B78F947B7586}"/>
              </a:ext>
            </a:extLst>
          </p:cNvPr>
          <p:cNvSpPr txBox="1"/>
          <p:nvPr/>
        </p:nvSpPr>
        <p:spPr>
          <a:xfrm>
            <a:off x="2749970" y="4515785"/>
            <a:ext cx="944203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Console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5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BFAFAB-AAE7-4A27-9A3C-4B0704E2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13"/>
            <a:ext cx="12077700" cy="52006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66F68D-E879-48CC-BDC9-7EB9C69FDA4A}"/>
              </a:ext>
            </a:extLst>
          </p:cNvPr>
          <p:cNvSpPr/>
          <p:nvPr/>
        </p:nvSpPr>
        <p:spPr>
          <a:xfrm>
            <a:off x="489945" y="2350429"/>
            <a:ext cx="8489795" cy="63101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C2ED9-EC03-4FD4-8D96-C15511D71BC2}"/>
              </a:ext>
            </a:extLst>
          </p:cNvPr>
          <p:cNvSpPr txBox="1"/>
          <p:nvPr/>
        </p:nvSpPr>
        <p:spPr>
          <a:xfrm>
            <a:off x="0" y="5777157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WelcomeWebController.java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18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594E12-DBB4-4685-9FF2-E96786576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77456" cy="1505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6641C-B170-4808-AD64-409189E4CBE5}"/>
              </a:ext>
            </a:extLst>
          </p:cNvPr>
          <p:cNvSpPr txBox="1"/>
          <p:nvPr/>
        </p:nvSpPr>
        <p:spPr>
          <a:xfrm>
            <a:off x="0" y="2243982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Console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50F56-3F3E-4A1C-A5A7-05C2AD8B3E6E}"/>
              </a:ext>
            </a:extLst>
          </p:cNvPr>
          <p:cNvSpPr/>
          <p:nvPr/>
        </p:nvSpPr>
        <p:spPr>
          <a:xfrm>
            <a:off x="0" y="612686"/>
            <a:ext cx="3739896" cy="435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47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ECF92A-D004-4594-A53E-1E5C452F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3984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60089" y="1659165"/>
            <a:ext cx="9546710" cy="426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95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C450A2-345D-45EA-94E2-76C44D21A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18" y="0"/>
            <a:ext cx="8964996" cy="36571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0711664-4C40-4FAA-B5E9-0453FE944460}"/>
              </a:ext>
            </a:extLst>
          </p:cNvPr>
          <p:cNvSpPr/>
          <p:nvPr/>
        </p:nvSpPr>
        <p:spPr>
          <a:xfrm>
            <a:off x="4422676" y="2065303"/>
            <a:ext cx="1342681" cy="424243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2BB041-229B-48C1-B0A2-13C323D68E04}"/>
              </a:ext>
            </a:extLst>
          </p:cNvPr>
          <p:cNvSpPr/>
          <p:nvPr/>
        </p:nvSpPr>
        <p:spPr>
          <a:xfrm>
            <a:off x="5923011" y="2497730"/>
            <a:ext cx="1155705" cy="38736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2A290-4FD8-4F75-815D-1467675C8D8B}"/>
              </a:ext>
            </a:extLst>
          </p:cNvPr>
          <p:cNvSpPr txBox="1"/>
          <p:nvPr/>
        </p:nvSpPr>
        <p:spPr>
          <a:xfrm>
            <a:off x="7220102" y="4435612"/>
            <a:ext cx="497189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Welcome_Web.xml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494AC6-1506-4322-B9ED-F1663BEE421A}"/>
              </a:ext>
            </a:extLst>
          </p:cNvPr>
          <p:cNvSpPr/>
          <p:nvPr/>
        </p:nvSpPr>
        <p:spPr>
          <a:xfrm>
            <a:off x="6629400" y="933450"/>
            <a:ext cx="3009900" cy="41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B147B-7AA6-44FC-AEC6-A895EBADD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37" t="25524" r="14465" b="63537"/>
          <a:stretch/>
        </p:blipFill>
        <p:spPr>
          <a:xfrm>
            <a:off x="6538865" y="933450"/>
            <a:ext cx="331554" cy="4000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E13D90-5BF1-4C07-8F10-C89FD0CB407D}"/>
              </a:ext>
            </a:extLst>
          </p:cNvPr>
          <p:cNvSpPr/>
          <p:nvPr/>
        </p:nvSpPr>
        <p:spPr>
          <a:xfrm>
            <a:off x="7169250" y="2075745"/>
            <a:ext cx="3403499" cy="41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93BE069-989E-4CDC-BCBD-E0E826D97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37" t="25524" r="14465" b="63537"/>
          <a:stretch/>
        </p:blipFill>
        <p:spPr>
          <a:xfrm>
            <a:off x="7078716" y="2075745"/>
            <a:ext cx="331554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9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788373-CEE9-434B-881B-BCBFD56FF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122" y="-117022"/>
            <a:ext cx="7077755" cy="22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73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D12048-AD4E-4D33-9D50-90656A359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69"/>
          <a:stretch/>
        </p:blipFill>
        <p:spPr>
          <a:xfrm>
            <a:off x="0" y="0"/>
            <a:ext cx="12115800" cy="3500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846C2D-20CC-4884-BC00-EF2288E45590}"/>
              </a:ext>
            </a:extLst>
          </p:cNvPr>
          <p:cNvSpPr txBox="1"/>
          <p:nvPr/>
        </p:nvSpPr>
        <p:spPr>
          <a:xfrm>
            <a:off x="0" y="3500438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WelcomeWebController.java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18D04-BE59-44F7-85E6-A174054F69B6}"/>
              </a:ext>
            </a:extLst>
          </p:cNvPr>
          <p:cNvSpPr/>
          <p:nvPr/>
        </p:nvSpPr>
        <p:spPr>
          <a:xfrm>
            <a:off x="463495" y="1512853"/>
            <a:ext cx="6051605" cy="582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098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314598-C9B6-4462-90AD-C8C6FB903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87" y="452437"/>
            <a:ext cx="4695825" cy="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50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625E14-1B75-446B-98E3-D54FACFAD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46" y="334594"/>
            <a:ext cx="5660708" cy="27856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031574-93C9-4B9A-8682-DD21B9C175AE}"/>
              </a:ext>
            </a:extLst>
          </p:cNvPr>
          <p:cNvSpPr/>
          <p:nvPr/>
        </p:nvSpPr>
        <p:spPr>
          <a:xfrm>
            <a:off x="4609009" y="2032089"/>
            <a:ext cx="601166" cy="368211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267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7F825B-C1BF-4F07-B0EC-B94A1E95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0" y="0"/>
            <a:ext cx="6690730" cy="44880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C8FF2D-0091-4F00-818B-2ABA29BB5BB4}"/>
              </a:ext>
            </a:extLst>
          </p:cNvPr>
          <p:cNvSpPr/>
          <p:nvPr/>
        </p:nvSpPr>
        <p:spPr>
          <a:xfrm>
            <a:off x="264089" y="2241023"/>
            <a:ext cx="6690731" cy="2246997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23A318-E1DB-418D-AA8F-F38B004895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905"/>
          <a:stretch/>
        </p:blipFill>
        <p:spPr>
          <a:xfrm>
            <a:off x="8984343" y="0"/>
            <a:ext cx="3207657" cy="43086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AB56A4C-02FB-4D53-B771-B7AA78A1E4AD}"/>
              </a:ext>
            </a:extLst>
          </p:cNvPr>
          <p:cNvSpPr/>
          <p:nvPr/>
        </p:nvSpPr>
        <p:spPr>
          <a:xfrm>
            <a:off x="8984344" y="2432808"/>
            <a:ext cx="3207656" cy="658735"/>
          </a:xfrm>
          <a:prstGeom prst="rect">
            <a:avLst/>
          </a:prstGeom>
          <a:solidFill>
            <a:schemeClr val="bg1">
              <a:alpha val="2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4AEB38-4005-4EDE-9DB2-39D6D026FEF5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954820" y="2762176"/>
            <a:ext cx="2029524" cy="6023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1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B82A41-E3C0-43D8-9B6C-2740416CBEEF}"/>
              </a:ext>
            </a:extLst>
          </p:cNvPr>
          <p:cNvSpPr txBox="1"/>
          <p:nvPr/>
        </p:nvSpPr>
        <p:spPr>
          <a:xfrm>
            <a:off x="5376671" y="3019890"/>
            <a:ext cx="681532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WelcomeWebController.java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713FEF-AB51-4C44-8E6B-441C20EF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181389"/>
            <a:ext cx="7305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136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BEFE89-3827-4E73-B39D-6F3D79E3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711013" cy="2292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40B64-A259-48BD-9913-A05CE9BC7995}"/>
              </a:ext>
            </a:extLst>
          </p:cNvPr>
          <p:cNvSpPr txBox="1"/>
          <p:nvPr/>
        </p:nvSpPr>
        <p:spPr>
          <a:xfrm>
            <a:off x="0" y="2292582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Console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DF0D3E-2478-42DB-B40D-6E684ECA9B89}"/>
              </a:ext>
            </a:extLst>
          </p:cNvPr>
          <p:cNvSpPr/>
          <p:nvPr/>
        </p:nvSpPr>
        <p:spPr>
          <a:xfrm>
            <a:off x="101601" y="1467719"/>
            <a:ext cx="478970" cy="433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03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A71D47-0BD9-4DBC-AD55-9FFF3279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17" y="152400"/>
            <a:ext cx="11468100" cy="2895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D72490-3994-4FAE-93F7-8C062C249168}"/>
              </a:ext>
            </a:extLst>
          </p:cNvPr>
          <p:cNvSpPr/>
          <p:nvPr/>
        </p:nvSpPr>
        <p:spPr>
          <a:xfrm>
            <a:off x="962641" y="1935198"/>
            <a:ext cx="11083585" cy="34787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C461B5-E454-4BF7-B88B-B561768E5482}"/>
              </a:ext>
            </a:extLst>
          </p:cNvPr>
          <p:cNvSpPr/>
          <p:nvPr/>
        </p:nvSpPr>
        <p:spPr>
          <a:xfrm>
            <a:off x="11229359" y="1955076"/>
            <a:ext cx="496957" cy="34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74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5E38E5-0675-4D92-8DAE-9E44E02E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611"/>
            <a:ext cx="12192000" cy="2723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A9795-5E55-4C66-834D-BBA2C715AFA4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WelcomeWebService.java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2F4079-236C-4AD8-A5DE-262DDA244F4A}"/>
              </a:ext>
            </a:extLst>
          </p:cNvPr>
          <p:cNvSpPr/>
          <p:nvPr/>
        </p:nvSpPr>
        <p:spPr>
          <a:xfrm>
            <a:off x="498087" y="1989060"/>
            <a:ext cx="9531283" cy="51377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38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02C119-17EC-4C93-9423-B1C8BBDB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18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AA2374-0499-4CB8-A8BC-80D6B09A767D}"/>
              </a:ext>
            </a:extLst>
          </p:cNvPr>
          <p:cNvSpPr txBox="1"/>
          <p:nvPr/>
        </p:nvSpPr>
        <p:spPr>
          <a:xfrm>
            <a:off x="0" y="1428813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WelcomeWebServiceImpl.java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D6E1B4-53D6-4365-8049-6001B2D19B57}"/>
              </a:ext>
            </a:extLst>
          </p:cNvPr>
          <p:cNvSpPr/>
          <p:nvPr/>
        </p:nvSpPr>
        <p:spPr>
          <a:xfrm>
            <a:off x="8742202" y="656382"/>
            <a:ext cx="512956" cy="34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282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A20CCD-0967-4FFD-85A5-592D8AFF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054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DAA30-E594-4003-8F04-829570B25853}"/>
              </a:ext>
            </a:extLst>
          </p:cNvPr>
          <p:cNvSpPr txBox="1"/>
          <p:nvPr/>
        </p:nvSpPr>
        <p:spPr>
          <a:xfrm>
            <a:off x="5531005" y="3085754"/>
            <a:ext cx="6660995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WelcomeWebMapper.java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808F60-7305-4294-8758-2C4032820BE2}"/>
              </a:ext>
            </a:extLst>
          </p:cNvPr>
          <p:cNvSpPr/>
          <p:nvPr/>
        </p:nvSpPr>
        <p:spPr>
          <a:xfrm>
            <a:off x="469413" y="2299616"/>
            <a:ext cx="9419064" cy="51377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8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A1DA1E-6AB9-42D5-A5B2-DAF2DC37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49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2C3305-04B1-40FC-A6D9-6062B04BC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"/>
          <a:stretch/>
        </p:blipFill>
        <p:spPr>
          <a:xfrm>
            <a:off x="0" y="1754505"/>
            <a:ext cx="8329448" cy="19335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C8D65F-2605-4D5B-9149-676AE8396C2A}"/>
              </a:ext>
            </a:extLst>
          </p:cNvPr>
          <p:cNvSpPr txBox="1"/>
          <p:nvPr/>
        </p:nvSpPr>
        <p:spPr>
          <a:xfrm>
            <a:off x="5531005" y="6211669"/>
            <a:ext cx="6660995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Welcome_Web.xml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2A1B5-58F5-4CB9-B3F2-80EEABC8E924}"/>
              </a:ext>
            </a:extLst>
          </p:cNvPr>
          <p:cNvSpPr txBox="1"/>
          <p:nvPr/>
        </p:nvSpPr>
        <p:spPr>
          <a:xfrm>
            <a:off x="2527144" y="914400"/>
            <a:ext cx="954107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000" b="1" dirty="0"/>
              <a:t>...</a:t>
            </a:r>
            <a:endParaRPr lang="ko-KR" altLang="en-US" sz="5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5DABDF-7A47-47B4-9C8B-11FFA41857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014"/>
          <a:stretch/>
        </p:blipFill>
        <p:spPr>
          <a:xfrm>
            <a:off x="0" y="-1"/>
            <a:ext cx="7772400" cy="97204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B1D01CA-D8A5-4818-AB94-D55CB7035E5F}"/>
              </a:ext>
            </a:extLst>
          </p:cNvPr>
          <p:cNvSpPr/>
          <p:nvPr/>
        </p:nvSpPr>
        <p:spPr>
          <a:xfrm>
            <a:off x="4067175" y="2637277"/>
            <a:ext cx="2809875" cy="296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32842C-3D99-4FFB-82D8-E58C0E09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415" t="43744" r="17130" b="40000"/>
          <a:stretch/>
        </p:blipFill>
        <p:spPr>
          <a:xfrm>
            <a:off x="4018675" y="2592704"/>
            <a:ext cx="209551" cy="314325"/>
          </a:xfrm>
          <a:prstGeom prst="rect">
            <a:avLst/>
          </a:prstGeom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61105-A463-49D2-9139-91AD6AE10E89}"/>
              </a:ext>
            </a:extLst>
          </p:cNvPr>
          <p:cNvSpPr/>
          <p:nvPr/>
        </p:nvSpPr>
        <p:spPr>
          <a:xfrm>
            <a:off x="480302" y="2581494"/>
            <a:ext cx="3747924" cy="868534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3A4B4F-6A5E-4944-B7AD-D35A0E484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2369642"/>
            <a:ext cx="4779575" cy="172015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587EE2-B3AE-4AF5-9E3C-F48933F2CB90}"/>
              </a:ext>
            </a:extLst>
          </p:cNvPr>
          <p:cNvSpPr/>
          <p:nvPr/>
        </p:nvSpPr>
        <p:spPr>
          <a:xfrm>
            <a:off x="7542549" y="2659646"/>
            <a:ext cx="4114076" cy="1028433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83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3350A2-4BE6-4E98-AF7B-AC73176C1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" y="0"/>
            <a:ext cx="11430000" cy="34480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31E4EE-4014-45AA-8660-8F45ED281B31}"/>
              </a:ext>
            </a:extLst>
          </p:cNvPr>
          <p:cNvSpPr/>
          <p:nvPr/>
        </p:nvSpPr>
        <p:spPr>
          <a:xfrm>
            <a:off x="916388" y="2333178"/>
            <a:ext cx="6667169" cy="33050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2D4B7-FCF7-44D5-ADF0-95EB7C3E9504}"/>
              </a:ext>
            </a:extLst>
          </p:cNvPr>
          <p:cNvSpPr txBox="1"/>
          <p:nvPr/>
        </p:nvSpPr>
        <p:spPr>
          <a:xfrm>
            <a:off x="0" y="3659403"/>
            <a:ext cx="1219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WelcomeWebController.java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667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019B57-83C3-4CB5-90E4-A8925FB3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542993"/>
          </a:xfrm>
          <a:prstGeom prst="rect">
            <a:avLst/>
          </a:prstGeom>
        </p:spPr>
      </p:pic>
      <p:pic>
        <p:nvPicPr>
          <p:cNvPr id="10" name="Picture 4" descr="ì»¤ì pngì ëí ì´ë¯¸ì§ ê²ìê²°ê³¼">
            <a:extLst>
              <a:ext uri="{FF2B5EF4-FFF2-40B4-BE49-F238E27FC236}">
                <a16:creationId xmlns:a16="http://schemas.microsoft.com/office/drawing/2014/main" id="{3EA5D9DC-E075-4D2A-8B05-00C0A01E1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75" y="4105471"/>
            <a:ext cx="481451" cy="7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45E849-723A-4BE6-94AE-89AED3F0349D}"/>
              </a:ext>
            </a:extLst>
          </p:cNvPr>
          <p:cNvSpPr/>
          <p:nvPr/>
        </p:nvSpPr>
        <p:spPr>
          <a:xfrm>
            <a:off x="2441373" y="1566394"/>
            <a:ext cx="9400107" cy="51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DCF1AD-F6BE-4623-9EC7-97436FAF47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417" b="69268"/>
          <a:stretch/>
        </p:blipFill>
        <p:spPr>
          <a:xfrm>
            <a:off x="0" y="4826646"/>
            <a:ext cx="1675273" cy="213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079CFC-53C9-4A99-87C9-C85A5ACE5078}"/>
              </a:ext>
            </a:extLst>
          </p:cNvPr>
          <p:cNvSpPr txBox="1"/>
          <p:nvPr/>
        </p:nvSpPr>
        <p:spPr>
          <a:xfrm>
            <a:off x="415100" y="4916425"/>
            <a:ext cx="11925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pc="-400" dirty="0">
                <a:latin typeface="맑은 고딕" panose="020B0503020000020004" pitchFamily="50" charset="-127"/>
              </a:rPr>
              <a:t> </a:t>
            </a:r>
            <a:r>
              <a:rPr lang="ko-KR" altLang="en-US" sz="5400" b="1" spc="-400" dirty="0">
                <a:latin typeface="맑은 고딕" panose="020B0503020000020004" pitchFamily="50" charset="-127"/>
              </a:rPr>
              <a:t>화면확인</a:t>
            </a:r>
            <a:endParaRPr lang="ko-KR" altLang="en-US" sz="5400" b="1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57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F25F2A-4E14-4738-89DB-65DB1DDE0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56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3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6795A1-5983-4EA3-AB70-A3617C562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3" r="509"/>
          <a:stretch/>
        </p:blipFill>
        <p:spPr>
          <a:xfrm>
            <a:off x="2362150" y="376837"/>
            <a:ext cx="7467699" cy="393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7ECCBF-B66A-4FB1-98A7-1860CA4870EA}"/>
              </a:ext>
            </a:extLst>
          </p:cNvPr>
          <p:cNvSpPr/>
          <p:nvPr/>
        </p:nvSpPr>
        <p:spPr>
          <a:xfrm>
            <a:off x="6907696" y="376837"/>
            <a:ext cx="2484782" cy="393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227A4A-D07C-4D31-BD5E-086A002E3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62" y="2681886"/>
            <a:ext cx="10141714" cy="5240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040899-441A-4597-B178-B9DAFFB46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727" y="1788379"/>
            <a:ext cx="6274721" cy="3931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6D1E85-5C91-49A7-A265-AA4A14425106}"/>
              </a:ext>
            </a:extLst>
          </p:cNvPr>
          <p:cNvSpPr/>
          <p:nvPr/>
        </p:nvSpPr>
        <p:spPr>
          <a:xfrm>
            <a:off x="2840727" y="1788379"/>
            <a:ext cx="200647" cy="393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91F31-06C2-4FE7-84C8-549A3C1FC886}"/>
              </a:ext>
            </a:extLst>
          </p:cNvPr>
          <p:cNvSpPr/>
          <p:nvPr/>
        </p:nvSpPr>
        <p:spPr>
          <a:xfrm>
            <a:off x="1323353" y="2704413"/>
            <a:ext cx="704230" cy="393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1F3343-901D-4685-B7C7-6376F54A0CFF}"/>
              </a:ext>
            </a:extLst>
          </p:cNvPr>
          <p:cNvSpPr/>
          <p:nvPr/>
        </p:nvSpPr>
        <p:spPr>
          <a:xfrm>
            <a:off x="3991347" y="1788379"/>
            <a:ext cx="200647" cy="3931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BBD6A3-728D-4C63-8D32-6E5DF7B16CAA}"/>
              </a:ext>
            </a:extLst>
          </p:cNvPr>
          <p:cNvSpPr/>
          <p:nvPr/>
        </p:nvSpPr>
        <p:spPr>
          <a:xfrm>
            <a:off x="3018514" y="2704413"/>
            <a:ext cx="639086" cy="3931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7D741B-5685-4FFD-AD7E-B215536D92D2}"/>
              </a:ext>
            </a:extLst>
          </p:cNvPr>
          <p:cNvSpPr/>
          <p:nvPr/>
        </p:nvSpPr>
        <p:spPr>
          <a:xfrm>
            <a:off x="5141967" y="1788379"/>
            <a:ext cx="200647" cy="393194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2087C5-20AA-420E-8046-4ECE25DD349C}"/>
              </a:ext>
            </a:extLst>
          </p:cNvPr>
          <p:cNvSpPr/>
          <p:nvPr/>
        </p:nvSpPr>
        <p:spPr>
          <a:xfrm>
            <a:off x="4648531" y="2704413"/>
            <a:ext cx="975029" cy="393194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D3162-B441-451C-BF6B-635BC3ED9C10}"/>
              </a:ext>
            </a:extLst>
          </p:cNvPr>
          <p:cNvSpPr/>
          <p:nvPr/>
        </p:nvSpPr>
        <p:spPr>
          <a:xfrm>
            <a:off x="7437451" y="2704413"/>
            <a:ext cx="975029" cy="393194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1151D-60F2-4EB0-8988-7015E477D52F}"/>
              </a:ext>
            </a:extLst>
          </p:cNvPr>
          <p:cNvSpPr/>
          <p:nvPr/>
        </p:nvSpPr>
        <p:spPr>
          <a:xfrm>
            <a:off x="7267615" y="1788378"/>
            <a:ext cx="200647" cy="393194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523F01-0368-47D0-91B6-412B45DD9616}"/>
              </a:ext>
            </a:extLst>
          </p:cNvPr>
          <p:cNvSpPr/>
          <p:nvPr/>
        </p:nvSpPr>
        <p:spPr>
          <a:xfrm>
            <a:off x="7610847" y="1785375"/>
            <a:ext cx="200647" cy="393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C68B70-3B7A-4636-8158-2DFD89B2A72D}"/>
              </a:ext>
            </a:extLst>
          </p:cNvPr>
          <p:cNvSpPr/>
          <p:nvPr/>
        </p:nvSpPr>
        <p:spPr>
          <a:xfrm>
            <a:off x="8592833" y="2681885"/>
            <a:ext cx="639086" cy="393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410971-E8AE-4D50-A6DE-1498F2619A6F}"/>
              </a:ext>
            </a:extLst>
          </p:cNvPr>
          <p:cNvSpPr/>
          <p:nvPr/>
        </p:nvSpPr>
        <p:spPr>
          <a:xfrm>
            <a:off x="10397365" y="2681885"/>
            <a:ext cx="639086" cy="3931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CB10E1-97F0-4D60-8E60-984AB771DC54}"/>
              </a:ext>
            </a:extLst>
          </p:cNvPr>
          <p:cNvSpPr/>
          <p:nvPr/>
        </p:nvSpPr>
        <p:spPr>
          <a:xfrm>
            <a:off x="11059311" y="2758440"/>
            <a:ext cx="210669" cy="39319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B994DC-A0A9-4BCF-BED6-EA07BF6FE777}"/>
              </a:ext>
            </a:extLst>
          </p:cNvPr>
          <p:cNvSpPr/>
          <p:nvPr/>
        </p:nvSpPr>
        <p:spPr>
          <a:xfrm>
            <a:off x="8914861" y="1785375"/>
            <a:ext cx="200647" cy="3931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3FF6FB-CD45-40A8-ACF8-E7959EC950D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675468" y="2181573"/>
            <a:ext cx="1265583" cy="522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C25478-E54E-4BD6-B89E-E35F547870B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338057" y="2181573"/>
            <a:ext cx="753614" cy="5228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BAC7B3-FAD4-4211-BD92-0A7540ED415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136046" y="2181573"/>
            <a:ext cx="106245" cy="5228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D8BA65-87CF-439A-9DCA-9B05669BEF05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7367939" y="2181572"/>
            <a:ext cx="557027" cy="52284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7EF87F6-C29C-4C5C-B8C2-FC2907B5DF2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711171" y="2178569"/>
            <a:ext cx="1201205" cy="503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D089AB-3C76-493C-BE53-37CC648E10C1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9015185" y="2178569"/>
            <a:ext cx="1701723" cy="5033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0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12153</TotalTime>
  <Words>215</Words>
  <Application>Microsoft Office PowerPoint</Application>
  <PresentationFormat>와이드스크린</PresentationFormat>
  <Paragraphs>121</Paragraphs>
  <Slides>72</Slides>
  <Notes>69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6" baseType="lpstr">
      <vt:lpstr>맑은 고딕</vt:lpstr>
      <vt:lpstr>Century Gothic</vt:lpstr>
      <vt:lpstr>Wingdings 2</vt:lpstr>
      <vt:lpstr>명언</vt:lpstr>
      <vt:lpstr>STEP2 7주차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jyp_i@naver.com</dc:creator>
  <cp:lastModifiedBy>Han Seok Hyeon</cp:lastModifiedBy>
  <cp:revision>1068</cp:revision>
  <dcterms:created xsi:type="dcterms:W3CDTF">2018-01-08T06:37:04Z</dcterms:created>
  <dcterms:modified xsi:type="dcterms:W3CDTF">2019-06-01T08:21:47Z</dcterms:modified>
</cp:coreProperties>
</file>