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37" r:id="rId2"/>
    <p:sldId id="438" r:id="rId3"/>
    <p:sldId id="43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500" r:id="rId14"/>
    <p:sldId id="499" r:id="rId15"/>
    <p:sldId id="501" r:id="rId16"/>
    <p:sldId id="502" r:id="rId17"/>
    <p:sldId id="446" r:id="rId18"/>
    <p:sldId id="447" r:id="rId19"/>
    <p:sldId id="448" r:id="rId20"/>
    <p:sldId id="449" r:id="rId21"/>
    <p:sldId id="451" r:id="rId22"/>
    <p:sldId id="454" r:id="rId23"/>
    <p:sldId id="458" r:id="rId24"/>
    <p:sldId id="503" r:id="rId25"/>
    <p:sldId id="504" r:id="rId26"/>
    <p:sldId id="284" r:id="rId27"/>
    <p:sldId id="280" r:id="rId28"/>
    <p:sldId id="282" r:id="rId29"/>
    <p:sldId id="383" r:id="rId30"/>
    <p:sldId id="505" r:id="rId31"/>
    <p:sldId id="289" r:id="rId32"/>
    <p:sldId id="464" r:id="rId33"/>
    <p:sldId id="292" r:id="rId34"/>
    <p:sldId id="322" r:id="rId35"/>
    <p:sldId id="32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E63A5B"/>
    <a:srgbClr val="D236DE"/>
    <a:srgbClr val="E6E6E6"/>
    <a:srgbClr val="D0CECE"/>
    <a:srgbClr val="E02357"/>
    <a:srgbClr val="FC0AF3"/>
    <a:srgbClr val="218B87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247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>
        <p:guide pos="3840"/>
        <p:guide orient="horz" pos="21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C3F03-8CF8-4FCD-BED6-A9F6759B91F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B9580-C726-4CD5-9BFD-6B9745D7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7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48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4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0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0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9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83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86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34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0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87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36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2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54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09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11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36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09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18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0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65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97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36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52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00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9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0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63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B9580-C726-4CD5-9BFD-6B9745D762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3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0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0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9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0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4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54D9-5061-4D72-964B-36B8008F82C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1BB7-2394-4442-81B7-930811A5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0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CE3E08-B571-47AA-9896-74673ACAB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466667-5E17-4F65-978F-DF0ACAFE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36" y="0"/>
            <a:ext cx="8778128" cy="18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9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1434DF-3D31-4228-A3EE-2A9B4E639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93" y="162046"/>
            <a:ext cx="6573613" cy="5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9055AC-94E6-489F-A177-436332D4FE14}"/>
              </a:ext>
            </a:extLst>
          </p:cNvPr>
          <p:cNvSpPr/>
          <p:nvPr/>
        </p:nvSpPr>
        <p:spPr>
          <a:xfrm>
            <a:off x="2511708" y="231494"/>
            <a:ext cx="6641238" cy="1085971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r>
              <a:rPr lang="ko-KR" altLang="en-US" sz="3600" b="1" dirty="0">
                <a:solidFill>
                  <a:schemeClr val="tx1"/>
                </a:solidFill>
              </a:rPr>
              <a:t>보다 작은 값을 새로운 배열에 넣어주세요</a:t>
            </a:r>
          </a:p>
        </p:txBody>
      </p:sp>
    </p:spTree>
    <p:extLst>
      <p:ext uri="{BB962C8B-B14F-4D97-AF65-F5344CB8AC3E}">
        <p14:creationId xmlns:p14="http://schemas.microsoft.com/office/powerpoint/2010/main" val="64817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633171-1ABD-4066-9666-62E91CD3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509" y="210645"/>
            <a:ext cx="4182982" cy="12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CAE4CE-CF2E-4E07-B366-3D605430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21" y="127240"/>
            <a:ext cx="7564357" cy="26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313B51-D869-4076-B06E-2267433F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42" y="92597"/>
            <a:ext cx="9748916" cy="20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3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E114B9-F595-497C-8093-B6DEFC1E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34" y="215980"/>
            <a:ext cx="8812132" cy="49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6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5157" y="3134308"/>
            <a:ext cx="6861686" cy="1200329"/>
          </a:xfrm>
          <a:prstGeom prst="rect">
            <a:avLst/>
          </a:prstGeom>
          <a:solidFill>
            <a:srgbClr val="00B0F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200" b="1" dirty="0" err="1">
                <a:solidFill>
                  <a:srgbClr val="FFFF00"/>
                </a:solidFill>
              </a:rPr>
              <a:t>MainController</a:t>
            </a:r>
            <a:endParaRPr lang="ko-KR" alt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5400000">
            <a:off x="5279318" y="1635243"/>
            <a:ext cx="1714279" cy="9871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8194" t="52494"/>
          <a:stretch/>
        </p:blipFill>
        <p:spPr>
          <a:xfrm>
            <a:off x="498263" y="535309"/>
            <a:ext cx="11276393" cy="7363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106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281E8D-A595-4EE8-B901-BCA925A15A12}"/>
              </a:ext>
            </a:extLst>
          </p:cNvPr>
          <p:cNvGrpSpPr/>
          <p:nvPr/>
        </p:nvGrpSpPr>
        <p:grpSpPr>
          <a:xfrm>
            <a:off x="379059" y="393310"/>
            <a:ext cx="11433881" cy="2599687"/>
            <a:chOff x="2701625" y="1488745"/>
            <a:chExt cx="7096611" cy="161353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6188"/>
            <a:stretch/>
          </p:blipFill>
          <p:spPr>
            <a:xfrm>
              <a:off x="2701625" y="1488745"/>
              <a:ext cx="7096611" cy="161353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203821" y="2283622"/>
              <a:ext cx="6072134" cy="276234"/>
            </a:xfrm>
            <a:prstGeom prst="rect">
              <a:avLst/>
            </a:prstGeom>
            <a:solidFill>
              <a:srgbClr val="FF0000">
                <a:alpha val="14000"/>
              </a:srgbClr>
            </a:solidFill>
            <a:ln w="3810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FDE85D-40CE-4ED8-A9E1-179FF5AFC1A6}"/>
              </a:ext>
            </a:extLst>
          </p:cNvPr>
          <p:cNvGrpSpPr/>
          <p:nvPr/>
        </p:nvGrpSpPr>
        <p:grpSpPr>
          <a:xfrm>
            <a:off x="7706466" y="-21151"/>
            <a:ext cx="4485534" cy="828923"/>
            <a:chOff x="7706466" y="0"/>
            <a:chExt cx="4485534" cy="82892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7BE3D15-C5E5-4964-873F-B99C117A6869}"/>
                </a:ext>
              </a:extLst>
            </p:cNvPr>
            <p:cNvSpPr/>
            <p:nvPr/>
          </p:nvSpPr>
          <p:spPr>
            <a:xfrm>
              <a:off x="8236634" y="1"/>
              <a:ext cx="3955366" cy="82892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3EA7C232-286F-4668-8F1F-F30F428F3098}"/>
                </a:ext>
              </a:extLst>
            </p:cNvPr>
            <p:cNvSpPr/>
            <p:nvPr/>
          </p:nvSpPr>
          <p:spPr>
            <a:xfrm rot="16200000">
              <a:off x="7557089" y="149377"/>
              <a:ext cx="828921" cy="530168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93A0B7-E299-4428-A598-381D5B1CA428}"/>
              </a:ext>
            </a:extLst>
          </p:cNvPr>
          <p:cNvSpPr txBox="1"/>
          <p:nvPr/>
        </p:nvSpPr>
        <p:spPr>
          <a:xfrm>
            <a:off x="8415555" y="-21151"/>
            <a:ext cx="3597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250" dirty="0">
                <a:solidFill>
                  <a:schemeClr val="bg1"/>
                </a:solidFill>
              </a:rPr>
              <a:t>default-</a:t>
            </a:r>
            <a:r>
              <a:rPr lang="en-US" altLang="ko-KR" sz="4400" b="1" spc="-250" dirty="0" err="1">
                <a:solidFill>
                  <a:schemeClr val="bg1"/>
                </a:solidFill>
              </a:rPr>
              <a:t>left.jsp</a:t>
            </a:r>
            <a:endParaRPr lang="ko-KR" altLang="en-US" sz="4400" b="1" spc="-2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7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187A50-120B-4106-9BEC-A36BF303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80" y="201193"/>
            <a:ext cx="8712240" cy="298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0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668F26-315B-49A1-89DE-406153459AF2}"/>
              </a:ext>
            </a:extLst>
          </p:cNvPr>
          <p:cNvSpPr/>
          <p:nvPr/>
        </p:nvSpPr>
        <p:spPr>
          <a:xfrm>
            <a:off x="2321423" y="289368"/>
            <a:ext cx="7549153" cy="122507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1"/>
                </a:solidFill>
              </a:rPr>
              <a:t>배열의 정의</a:t>
            </a:r>
          </a:p>
        </p:txBody>
      </p:sp>
    </p:spTree>
    <p:extLst>
      <p:ext uri="{BB962C8B-B14F-4D97-AF65-F5344CB8AC3E}">
        <p14:creationId xmlns:p14="http://schemas.microsoft.com/office/powerpoint/2010/main" val="84386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49E3A2-BDE8-42B9-85EE-D55B12A9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04" y="0"/>
            <a:ext cx="8994192" cy="28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804C86-68ED-423C-B074-1718517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745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E07A83-4198-474E-A82B-5686F4740F7E}"/>
              </a:ext>
            </a:extLst>
          </p:cNvPr>
          <p:cNvSpPr/>
          <p:nvPr/>
        </p:nvSpPr>
        <p:spPr>
          <a:xfrm>
            <a:off x="0" y="347958"/>
            <a:ext cx="712099" cy="307498"/>
          </a:xfrm>
          <a:prstGeom prst="rect">
            <a:avLst/>
          </a:prstGeom>
          <a:solidFill>
            <a:srgbClr val="FFFF00">
              <a:alpha val="3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3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FD1143-AFAB-416E-98AD-6F2C8106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16" y="142372"/>
            <a:ext cx="8794167" cy="29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2838BF-4851-48E9-9DB7-D8D979BE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14" y="127322"/>
            <a:ext cx="9534572" cy="17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08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8922A-4CDD-49AB-BC7E-56E94C7E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82" y="171348"/>
            <a:ext cx="8267036" cy="29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6E8DDD-7B67-4858-BD76-18B2843C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02" y="114070"/>
            <a:ext cx="7877596" cy="37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2378CC6-53C9-4ADF-B3CD-09060C0D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33" y="208344"/>
            <a:ext cx="6456333" cy="21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357305-C247-4DD9-850C-8EA3B807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3043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" y="637591"/>
            <a:ext cx="4013650" cy="323682"/>
          </a:xfrm>
          <a:prstGeom prst="rect">
            <a:avLst/>
          </a:prstGeom>
          <a:solidFill>
            <a:srgbClr val="FF0000">
              <a:alpha val="28000"/>
            </a:srgbClr>
          </a:solidFill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4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F8B2A9-728A-4372-A3DB-BE01BF16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14" y="0"/>
            <a:ext cx="8172571" cy="14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93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213964-F698-4A85-ABE4-969A6E1A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3408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8DC8B-6658-462B-9E32-0BABA072E88D}"/>
              </a:ext>
            </a:extLst>
          </p:cNvPr>
          <p:cNvSpPr/>
          <p:nvPr/>
        </p:nvSpPr>
        <p:spPr>
          <a:xfrm>
            <a:off x="1" y="1448474"/>
            <a:ext cx="1367554" cy="396509"/>
          </a:xfrm>
          <a:prstGeom prst="rect">
            <a:avLst/>
          </a:prstGeom>
          <a:solidFill>
            <a:srgbClr val="FF0000">
              <a:alpha val="14000"/>
            </a:srgbClr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91A3E2-997C-4DC5-B231-85BF053C8171}"/>
              </a:ext>
            </a:extLst>
          </p:cNvPr>
          <p:cNvGrpSpPr/>
          <p:nvPr/>
        </p:nvGrpSpPr>
        <p:grpSpPr>
          <a:xfrm>
            <a:off x="7706466" y="-21151"/>
            <a:ext cx="4485534" cy="828923"/>
            <a:chOff x="7706466" y="0"/>
            <a:chExt cx="4485534" cy="8289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179E4C-1EDB-49E3-B99F-5CB78989827C}"/>
                </a:ext>
              </a:extLst>
            </p:cNvPr>
            <p:cNvSpPr/>
            <p:nvPr/>
          </p:nvSpPr>
          <p:spPr>
            <a:xfrm>
              <a:off x="8236634" y="1"/>
              <a:ext cx="3955366" cy="82892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8B6C3E09-A173-4E77-BD76-31177AA563F2}"/>
                </a:ext>
              </a:extLst>
            </p:cNvPr>
            <p:cNvSpPr/>
            <p:nvPr/>
          </p:nvSpPr>
          <p:spPr>
            <a:xfrm rot="16200000">
              <a:off x="7557089" y="149377"/>
              <a:ext cx="828921" cy="530168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BEB160E-4A41-4E2B-BDC1-A739C65FD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9" r="18543" b="61260"/>
          <a:stretch/>
        </p:blipFill>
        <p:spPr>
          <a:xfrm>
            <a:off x="4242673" y="1144102"/>
            <a:ext cx="6550854" cy="769442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EC9939-B88F-4BC5-91D7-5D5145DAA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57" b="11456"/>
          <a:stretch/>
        </p:blipFill>
        <p:spPr>
          <a:xfrm>
            <a:off x="4248443" y="2338643"/>
            <a:ext cx="7612965" cy="794023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15B325-50CD-4EE2-B179-F7EAAC02C23B}"/>
              </a:ext>
            </a:extLst>
          </p:cNvPr>
          <p:cNvSpPr txBox="1"/>
          <p:nvPr/>
        </p:nvSpPr>
        <p:spPr>
          <a:xfrm>
            <a:off x="-5770" y="1053677"/>
            <a:ext cx="4248443" cy="769441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400" b="1" spc="-250" dirty="0" err="1">
                <a:solidFill>
                  <a:schemeClr val="bg1"/>
                </a:solidFill>
              </a:rPr>
              <a:t>리터럴</a:t>
            </a:r>
            <a:r>
              <a:rPr lang="ko-KR" altLang="en-US" sz="4400" b="1" spc="-250" dirty="0">
                <a:solidFill>
                  <a:schemeClr val="bg1"/>
                </a:solidFill>
              </a:rPr>
              <a:t> 방식 선언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A03741-67A0-40E0-B95E-38A2829EB81B}"/>
              </a:ext>
            </a:extLst>
          </p:cNvPr>
          <p:cNvSpPr txBox="1"/>
          <p:nvPr/>
        </p:nvSpPr>
        <p:spPr>
          <a:xfrm>
            <a:off x="0" y="2315431"/>
            <a:ext cx="4248443" cy="769441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400" b="1" spc="-250" dirty="0">
                <a:solidFill>
                  <a:schemeClr val="bg1"/>
                </a:solidFill>
              </a:rPr>
              <a:t>생성자 방식 선언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FEDE5-5715-494C-AC41-EDB16C25B250}"/>
              </a:ext>
            </a:extLst>
          </p:cNvPr>
          <p:cNvSpPr txBox="1"/>
          <p:nvPr/>
        </p:nvSpPr>
        <p:spPr>
          <a:xfrm>
            <a:off x="8415555" y="-44362"/>
            <a:ext cx="3597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250" dirty="0">
                <a:solidFill>
                  <a:schemeClr val="bg1"/>
                </a:solidFill>
              </a:rPr>
              <a:t>default-</a:t>
            </a:r>
            <a:r>
              <a:rPr lang="en-US" altLang="ko-KR" sz="4400" b="1" spc="-250" dirty="0" err="1">
                <a:solidFill>
                  <a:schemeClr val="bg1"/>
                </a:solidFill>
              </a:rPr>
              <a:t>left.jsp</a:t>
            </a:r>
            <a:endParaRPr lang="ko-KR" altLang="en-US" sz="4400" b="1" spc="-25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5494C9-5E60-4A57-8D68-BAB7EC3857BF}"/>
              </a:ext>
            </a:extLst>
          </p:cNvPr>
          <p:cNvSpPr/>
          <p:nvPr/>
        </p:nvSpPr>
        <p:spPr>
          <a:xfrm>
            <a:off x="4557932" y="2489982"/>
            <a:ext cx="7139354" cy="48533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ECE2AFAE-7C4B-40B2-8B94-99C964321E6F}"/>
              </a:ext>
            </a:extLst>
          </p:cNvPr>
          <p:cNvSpPr/>
          <p:nvPr/>
        </p:nvSpPr>
        <p:spPr>
          <a:xfrm>
            <a:off x="4458712" y="1936756"/>
            <a:ext cx="542166" cy="5421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673" y="513505"/>
            <a:ext cx="1381379" cy="4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75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791206-59D9-4BB9-A6FB-93840520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8" y="259842"/>
            <a:ext cx="8306463" cy="24379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4F4E8A-22A0-4B00-930F-BA1326B71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28" y="2856203"/>
            <a:ext cx="10665875" cy="11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5DF15D8-C44B-42E1-AF95-0E2007E036DB}"/>
              </a:ext>
            </a:extLst>
          </p:cNvPr>
          <p:cNvSpPr/>
          <p:nvPr/>
        </p:nvSpPr>
        <p:spPr>
          <a:xfrm>
            <a:off x="2567833" y="1605959"/>
            <a:ext cx="6048811" cy="649975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2174" y="1605959"/>
            <a:ext cx="4241583" cy="6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nullException</a:t>
            </a:r>
            <a:r>
              <a:rPr lang="ko-KR" altLang="en-US" sz="3600" b="1" dirty="0">
                <a:solidFill>
                  <a:schemeClr val="bg1"/>
                </a:solidFill>
              </a:rPr>
              <a:t>발생</a:t>
            </a:r>
            <a:r>
              <a:rPr lang="en-US" altLang="ko-KR" sz="3600" b="1" dirty="0">
                <a:solidFill>
                  <a:schemeClr val="bg1"/>
                </a:solidFill>
              </a:rPr>
              <a:t>!!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E4BEA6-074B-4450-9E57-68F44587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61" y="312516"/>
            <a:ext cx="8363732" cy="12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5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C24F29-19B0-4136-B4B3-846E83EE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02" y="37618"/>
            <a:ext cx="7789796" cy="18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62745AF-3E34-436D-A98C-6A38054D6E28}"/>
              </a:ext>
            </a:extLst>
          </p:cNvPr>
          <p:cNvGrpSpPr/>
          <p:nvPr/>
        </p:nvGrpSpPr>
        <p:grpSpPr>
          <a:xfrm>
            <a:off x="0" y="0"/>
            <a:ext cx="12248160" cy="1974795"/>
            <a:chOff x="3350124" y="365464"/>
            <a:chExt cx="5783580" cy="93249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0124" y="365464"/>
              <a:ext cx="5783580" cy="93249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885072" y="980654"/>
              <a:ext cx="4440070" cy="305197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896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B04C555-DEE4-4BD9-A764-CFF2862B2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05" y="196769"/>
            <a:ext cx="6831189" cy="21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526C6E-1484-4DD9-A6D6-05BCE17D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61" y="113491"/>
            <a:ext cx="7099078" cy="19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91A3E2-997C-4DC5-B231-85BF053C8171}"/>
              </a:ext>
            </a:extLst>
          </p:cNvPr>
          <p:cNvGrpSpPr/>
          <p:nvPr/>
        </p:nvGrpSpPr>
        <p:grpSpPr>
          <a:xfrm>
            <a:off x="7706466" y="-21151"/>
            <a:ext cx="4485534" cy="828923"/>
            <a:chOff x="7706466" y="0"/>
            <a:chExt cx="4485534" cy="8289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179E4C-1EDB-49E3-B99F-5CB78989827C}"/>
                </a:ext>
              </a:extLst>
            </p:cNvPr>
            <p:cNvSpPr/>
            <p:nvPr/>
          </p:nvSpPr>
          <p:spPr>
            <a:xfrm>
              <a:off x="8236634" y="1"/>
              <a:ext cx="3955366" cy="82892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8B6C3E09-A173-4E77-BD76-31177AA563F2}"/>
                </a:ext>
              </a:extLst>
            </p:cNvPr>
            <p:cNvSpPr/>
            <p:nvPr/>
          </p:nvSpPr>
          <p:spPr>
            <a:xfrm rot="16200000">
              <a:off x="7557089" y="149377"/>
              <a:ext cx="828921" cy="530168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5FEDE5-5715-494C-AC41-EDB16C25B250}"/>
              </a:ext>
            </a:extLst>
          </p:cNvPr>
          <p:cNvSpPr txBox="1"/>
          <p:nvPr/>
        </p:nvSpPr>
        <p:spPr>
          <a:xfrm>
            <a:off x="8415555" y="-44362"/>
            <a:ext cx="3597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250" dirty="0">
                <a:solidFill>
                  <a:schemeClr val="bg1"/>
                </a:solidFill>
              </a:rPr>
              <a:t>default-</a:t>
            </a:r>
            <a:r>
              <a:rPr lang="en-US" altLang="ko-KR" sz="4400" b="1" spc="-250" dirty="0" err="1">
                <a:solidFill>
                  <a:schemeClr val="bg1"/>
                </a:solidFill>
              </a:rPr>
              <a:t>left.jsp</a:t>
            </a:r>
            <a:endParaRPr lang="ko-KR" altLang="en-US" sz="4400" b="1" spc="-2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A8545-658A-4890-9A90-9A97F8673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90" y="118748"/>
            <a:ext cx="5311453" cy="12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91A3E2-997C-4DC5-B231-85BF053C8171}"/>
              </a:ext>
            </a:extLst>
          </p:cNvPr>
          <p:cNvGrpSpPr/>
          <p:nvPr/>
        </p:nvGrpSpPr>
        <p:grpSpPr>
          <a:xfrm>
            <a:off x="7706466" y="-21151"/>
            <a:ext cx="4485534" cy="828923"/>
            <a:chOff x="7706466" y="0"/>
            <a:chExt cx="4485534" cy="8289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179E4C-1EDB-49E3-B99F-5CB78989827C}"/>
                </a:ext>
              </a:extLst>
            </p:cNvPr>
            <p:cNvSpPr/>
            <p:nvPr/>
          </p:nvSpPr>
          <p:spPr>
            <a:xfrm>
              <a:off x="8236634" y="1"/>
              <a:ext cx="3955366" cy="82892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8B6C3E09-A173-4E77-BD76-31177AA563F2}"/>
                </a:ext>
              </a:extLst>
            </p:cNvPr>
            <p:cNvSpPr/>
            <p:nvPr/>
          </p:nvSpPr>
          <p:spPr>
            <a:xfrm rot="16200000">
              <a:off x="7557089" y="149377"/>
              <a:ext cx="828921" cy="530168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5FEDE5-5715-494C-AC41-EDB16C25B250}"/>
              </a:ext>
            </a:extLst>
          </p:cNvPr>
          <p:cNvSpPr txBox="1"/>
          <p:nvPr/>
        </p:nvSpPr>
        <p:spPr>
          <a:xfrm>
            <a:off x="8415555" y="-44362"/>
            <a:ext cx="3597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250" dirty="0">
                <a:solidFill>
                  <a:schemeClr val="bg1"/>
                </a:solidFill>
              </a:rPr>
              <a:t>default-</a:t>
            </a:r>
            <a:r>
              <a:rPr lang="en-US" altLang="ko-KR" sz="4400" b="1" spc="-250" dirty="0" err="1">
                <a:solidFill>
                  <a:schemeClr val="bg1"/>
                </a:solidFill>
              </a:rPr>
              <a:t>left.jsp</a:t>
            </a:r>
            <a:endParaRPr lang="ko-KR" altLang="en-US" sz="4400" b="1" spc="-2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A8545-658A-4890-9A90-9A97F8673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90" y="118748"/>
            <a:ext cx="5311453" cy="121266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BA3535E-77F4-46CC-8993-4EBE2B671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599" y="1936829"/>
            <a:ext cx="7263361" cy="1596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45AC38-9897-47E0-BAED-223425A36D01}"/>
              </a:ext>
            </a:extLst>
          </p:cNvPr>
          <p:cNvSpPr/>
          <p:nvPr/>
        </p:nvSpPr>
        <p:spPr>
          <a:xfrm>
            <a:off x="4327628" y="3421281"/>
            <a:ext cx="5311453" cy="52363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참조변수</a:t>
            </a:r>
            <a:r>
              <a:rPr lang="en-US" altLang="ko-KR" sz="3600" b="1" dirty="0">
                <a:solidFill>
                  <a:schemeClr val="tx1"/>
                </a:solidFill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</a:rPr>
              <a:t>인덱스 번호</a:t>
            </a:r>
            <a:r>
              <a:rPr lang="en-US" altLang="ko-KR" sz="3600" b="1" dirty="0">
                <a:solidFill>
                  <a:schemeClr val="tx1"/>
                </a:solidFill>
              </a:rPr>
              <a:t>]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C9335-1CB0-4914-875E-EB4BED492BA1}"/>
              </a:ext>
            </a:extLst>
          </p:cNvPr>
          <p:cNvSpPr/>
          <p:nvPr/>
        </p:nvSpPr>
        <p:spPr>
          <a:xfrm flipV="1">
            <a:off x="5301206" y="1263264"/>
            <a:ext cx="529804" cy="52363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0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DC6D40-8A14-4A55-B148-DB0779E90C71}"/>
              </a:ext>
            </a:extLst>
          </p:cNvPr>
          <p:cNvSpPr/>
          <p:nvPr/>
        </p:nvSpPr>
        <p:spPr>
          <a:xfrm rot="10800000" flipV="1">
            <a:off x="6009190" y="1255546"/>
            <a:ext cx="529804" cy="52363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EC879A-F8F5-464E-913D-FA8611F4CBDC}"/>
              </a:ext>
            </a:extLst>
          </p:cNvPr>
          <p:cNvSpPr/>
          <p:nvPr/>
        </p:nvSpPr>
        <p:spPr>
          <a:xfrm rot="10800000" flipV="1">
            <a:off x="6670173" y="1255546"/>
            <a:ext cx="529804" cy="52363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1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91A3E2-997C-4DC5-B231-85BF053C8171}"/>
              </a:ext>
            </a:extLst>
          </p:cNvPr>
          <p:cNvGrpSpPr/>
          <p:nvPr/>
        </p:nvGrpSpPr>
        <p:grpSpPr>
          <a:xfrm>
            <a:off x="7706466" y="-21151"/>
            <a:ext cx="4485534" cy="828923"/>
            <a:chOff x="7706466" y="0"/>
            <a:chExt cx="4485534" cy="8289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179E4C-1EDB-49E3-B99F-5CB78989827C}"/>
                </a:ext>
              </a:extLst>
            </p:cNvPr>
            <p:cNvSpPr/>
            <p:nvPr/>
          </p:nvSpPr>
          <p:spPr>
            <a:xfrm>
              <a:off x="8236634" y="1"/>
              <a:ext cx="3955366" cy="82892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8B6C3E09-A173-4E77-BD76-31177AA563F2}"/>
                </a:ext>
              </a:extLst>
            </p:cNvPr>
            <p:cNvSpPr/>
            <p:nvPr/>
          </p:nvSpPr>
          <p:spPr>
            <a:xfrm rot="16200000">
              <a:off x="7557089" y="149377"/>
              <a:ext cx="828921" cy="530168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5FEDE5-5715-494C-AC41-EDB16C25B250}"/>
              </a:ext>
            </a:extLst>
          </p:cNvPr>
          <p:cNvSpPr txBox="1"/>
          <p:nvPr/>
        </p:nvSpPr>
        <p:spPr>
          <a:xfrm>
            <a:off x="8415555" y="-44362"/>
            <a:ext cx="3597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250" dirty="0">
                <a:solidFill>
                  <a:schemeClr val="bg1"/>
                </a:solidFill>
              </a:rPr>
              <a:t>default-</a:t>
            </a:r>
            <a:r>
              <a:rPr lang="en-US" altLang="ko-KR" sz="4400" b="1" spc="-250" dirty="0" err="1">
                <a:solidFill>
                  <a:schemeClr val="bg1"/>
                </a:solidFill>
              </a:rPr>
              <a:t>left.jsp</a:t>
            </a:r>
            <a:endParaRPr lang="ko-KR" altLang="en-US" sz="4400" b="1" spc="-2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A8545-658A-4890-9A90-9A97F8673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90" y="118748"/>
            <a:ext cx="5311453" cy="12126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37698E-1338-4B6C-8BF8-AAFECFC2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090" y="1666755"/>
            <a:ext cx="4506985" cy="9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5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6EB612-6181-42DD-B86A-C0D48857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73" y="91710"/>
            <a:ext cx="9162653" cy="19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DE3683-F032-4230-BC46-C400203F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064" y="0"/>
            <a:ext cx="8189872" cy="14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4847E4-73E6-4D56-8C27-9BC5898A9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106832"/>
            <a:ext cx="6467475" cy="12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8055</TotalTime>
  <Words>76</Words>
  <Application>Microsoft Office PowerPoint</Application>
  <PresentationFormat>와이드스크린</PresentationFormat>
  <Paragraphs>49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패턴</dc:title>
  <dc:creator>mjems92@gmail.com</dc:creator>
  <cp:lastModifiedBy>Han Seok Hyeon</cp:lastModifiedBy>
  <cp:revision>659</cp:revision>
  <dcterms:created xsi:type="dcterms:W3CDTF">2018-05-28T21:58:57Z</dcterms:created>
  <dcterms:modified xsi:type="dcterms:W3CDTF">2019-06-08T08:05:54Z</dcterms:modified>
</cp:coreProperties>
</file>