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0FB8-D709-417D-B0DC-4CA63183112E}" type="datetimeFigureOut">
              <a:rPr lang="zh-TW" altLang="en-US" smtClean="0"/>
              <a:t>2018/7/5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B24E-C25E-42DC-9579-4725B19A168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33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0FB8-D709-417D-B0DC-4CA63183112E}" type="datetimeFigureOut">
              <a:rPr lang="zh-TW" altLang="en-US" smtClean="0"/>
              <a:t>2018/7/5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B24E-C25E-42DC-9579-4725B19A1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54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0FB8-D709-417D-B0DC-4CA63183112E}" type="datetimeFigureOut">
              <a:rPr lang="zh-TW" altLang="en-US" smtClean="0"/>
              <a:t>2018/7/5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B24E-C25E-42DC-9579-4725B19A1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10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0FB8-D709-417D-B0DC-4CA63183112E}" type="datetimeFigureOut">
              <a:rPr lang="zh-TW" altLang="en-US" smtClean="0"/>
              <a:t>2018/7/5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B24E-C25E-42DC-9579-4725B19A1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79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0FB8-D709-417D-B0DC-4CA63183112E}" type="datetimeFigureOut">
              <a:rPr lang="zh-TW" altLang="en-US" smtClean="0"/>
              <a:t>2018/7/5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B24E-C25E-42DC-9579-4725B19A168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92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0FB8-D709-417D-B0DC-4CA63183112E}" type="datetimeFigureOut">
              <a:rPr lang="zh-TW" altLang="en-US" smtClean="0"/>
              <a:t>2018/7/5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B24E-C25E-42DC-9579-4725B19A1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7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0FB8-D709-417D-B0DC-4CA63183112E}" type="datetimeFigureOut">
              <a:rPr lang="zh-TW" altLang="en-US" smtClean="0"/>
              <a:t>2018/7/5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B24E-C25E-42DC-9579-4725B19A1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37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0FB8-D709-417D-B0DC-4CA63183112E}" type="datetimeFigureOut">
              <a:rPr lang="zh-TW" altLang="en-US" smtClean="0"/>
              <a:t>2018/7/5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B24E-C25E-42DC-9579-4725B19A1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80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0FB8-D709-417D-B0DC-4CA63183112E}" type="datetimeFigureOut">
              <a:rPr lang="zh-TW" altLang="en-US" smtClean="0"/>
              <a:t>2018/7/5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B24E-C25E-42DC-9579-4725B19A1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21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D40FB8-D709-417D-B0DC-4CA63183112E}" type="datetimeFigureOut">
              <a:rPr lang="zh-TW" altLang="en-US" smtClean="0"/>
              <a:t>2018/7/5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68B24E-C25E-42DC-9579-4725B19A1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2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0FB8-D709-417D-B0DC-4CA63183112E}" type="datetimeFigureOut">
              <a:rPr lang="zh-TW" altLang="en-US" smtClean="0"/>
              <a:t>2018/7/5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B24E-C25E-42DC-9579-4725B19A1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16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D40FB8-D709-417D-B0DC-4CA63183112E}" type="datetimeFigureOut">
              <a:rPr lang="zh-TW" altLang="en-US" smtClean="0"/>
              <a:t>2018/7/5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C68B24E-C25E-42DC-9579-4725B19A168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95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71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Verilog HDL Unsigned Multiplier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4763385" cy="209941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44" y="3836778"/>
            <a:ext cx="9505734" cy="188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6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Verilog HDL Signed Multiplier with Input and Output Registers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78" y="1737358"/>
            <a:ext cx="4832338" cy="4352889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516" y="1737358"/>
            <a:ext cx="6344009" cy="232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0827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</TotalTime>
  <Words>13</Words>
  <Application>Microsoft Office PowerPoint</Application>
  <PresentationFormat>寬螢幕</PresentationFormat>
  <Paragraphs>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新細明體</vt:lpstr>
      <vt:lpstr>Calibri</vt:lpstr>
      <vt:lpstr>Calibri Light</vt:lpstr>
      <vt:lpstr>回顧</vt:lpstr>
      <vt:lpstr>PowerPoint 簡報</vt:lpstr>
      <vt:lpstr>Verilog HDL Unsigned Multiplier</vt:lpstr>
      <vt:lpstr>Verilog HDL Signed Multiplier with Input and Output Registers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庭宇 慕</dc:creator>
  <cp:lastModifiedBy>庭宇 慕</cp:lastModifiedBy>
  <cp:revision>2</cp:revision>
  <dcterms:created xsi:type="dcterms:W3CDTF">2018-07-05T07:43:17Z</dcterms:created>
  <dcterms:modified xsi:type="dcterms:W3CDTF">2018-07-05T09:03:17Z</dcterms:modified>
</cp:coreProperties>
</file>