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4" r:id="rId8"/>
    <p:sldId id="263" r:id="rId9"/>
    <p:sldId id="266" r:id="rId10"/>
    <p:sldId id="267" r:id="rId11"/>
    <p:sldId id="261" r:id="rId12"/>
    <p:sldId id="262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7" autoAdjust="0"/>
    <p:restoredTop sz="94660"/>
  </p:normalViewPr>
  <p:slideViewPr>
    <p:cSldViewPr snapToGrid="0">
      <p:cViewPr varScale="1">
        <p:scale>
          <a:sx n="37" d="100"/>
          <a:sy n="37" d="100"/>
        </p:scale>
        <p:origin x="36" y="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49E8E-A52E-7C6C-21A8-6B521A94E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AAB7616-BD7B-6D49-EF2D-87C94D8D2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585AF-B738-A9EA-BA09-BC7547665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41E843-3FB3-FCD0-29F0-0E1F93F48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F4C7ED-1364-AD15-1E00-9641A3D0A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201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04592D-D559-0FE2-9B8B-E99E53D4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189B577-D96E-A948-3C30-E65A0CBD6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B59490-AC09-EA48-3C8F-7CF8E6EB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77E21-9652-9F44-052A-662A95D41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2F2F96-67DE-DB32-B340-C42DB97C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13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60D3A7E-B43B-EC43-FE04-8603BA52A5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0FC2E64-DC13-A18D-F2CB-4D1F74B4BA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19B250-0FAC-8FF7-FC07-559D0084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04EFA7-4221-4BB4-918E-09882FFF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4F163C-6325-4C3C-6335-37C525C51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368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6A3A1-B774-56A9-373F-8E5B923B9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6FAC95-F614-AE16-D724-73942C491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AA7166-3480-F672-9E16-B30841600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660558-03DA-6D59-2670-62520E51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3FCDD3-7AB8-7DE6-2386-50DEFB31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06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D8407B-07D7-168F-FAE8-5990E655A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886EF6-81B7-BD39-9195-82FE2C397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5BB492-0C8D-D5D5-9BA8-2CE00C46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FF9A90-31A5-5BCC-5969-EEB052EED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B288B7-E092-A326-E6CD-7A1AE7CF1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128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86675-C334-905F-A06D-F18F06ED8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D2BA6C-7053-45BF-749D-1A21150E2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BE5FEB-9640-4A43-AF66-532DA255BE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B1BEEE-E6A0-960B-EEEF-EC17AE2DA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672D89-5DB7-B5C5-93D3-5195D48EB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075B81-DC19-7C2A-2D4D-A47366B80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170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5857E-8A29-55CA-1833-8C2E11AB8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181CD8-7F66-4853-1A21-541BB1750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4AFB42-581D-E600-F59D-CDD97FA95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C12BA1-B6EB-041A-6C80-10E11483B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FAEA9EC-51FA-19A3-B9A4-0746A258A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047AF5-4C83-5D81-D1CC-B7838248F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F329D28-94B6-8C4F-114E-1BAF0BB7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522F1B-544A-1F9B-B3E0-93651B256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921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0E48BC-C2E0-23DC-0DA5-0F0C35911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D601DE-25B0-FCE4-E6F2-E8C6C5226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4C49BD2-39D9-CD5D-23AC-2A17CD11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46CA5F4-A345-B25A-872B-855E8FDC1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12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D0620E-F30E-6B17-DDD6-688CA47FD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7D5762-23C8-E77F-9C8A-42B3D8863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329B08-3C1D-1BA8-5B2A-F21AE41A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19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21B0B-0DD3-1F67-8A6E-09566F6B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8CF30C-FDB7-97BB-5A7B-3F59362D9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51F197-24CC-7BAA-564F-2EF3BD415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555981-AB67-8062-169A-4F535321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4A44FC-B455-A61F-B90C-EDD1CA67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B4948E8-CD52-2312-115E-156558DC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9308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8FD9A-6C55-F8DE-2B2E-EEE0E1FB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21CCDDD-7B32-C711-6725-17233C038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13813BB-BB3F-A1F0-0671-29518B55B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7ED8F7-A7FD-81E4-A889-6546A991E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7F440-B7F1-40CC-A39D-39954412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CC831F-182A-2F26-957B-2C73BE64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6110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DD7D19-07A9-07BB-33AC-594377A0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BC06A4-E364-3345-9B74-2EEC873D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74254-3823-3EEE-8B85-51D6D9D675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D2F74-77BF-4799-828E-E1558F67E950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95470C-32ED-CC21-C25B-1F7F18BC5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9273C-0E2E-EF48-AAD6-F67180E6F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A5D4E-FD04-46EF-8E34-6623CF2704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0666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43C73-98BB-DB12-C837-96E4BA5A95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Optimierung der Fahrgenauigkeit von </a:t>
            </a:r>
            <a:r>
              <a:rPr lang="de-DE" sz="2800" i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Murmecha</a:t>
            </a:r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: </a:t>
            </a:r>
            <a:b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</a:br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Steuerung eines Low-</a:t>
            </a:r>
            <a:r>
              <a:rPr lang="de-DE" sz="2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Cost</a:t>
            </a:r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-Roboters </a:t>
            </a:r>
            <a:b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</a:br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mittels </a:t>
            </a:r>
            <a:r>
              <a:rPr lang="de-DE" sz="28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Inertialdaten</a:t>
            </a:r>
            <a:r>
              <a:rPr lang="de-DE" sz="2800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 aus der IMU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7EAD95A-766D-BDCE-768F-0CC3D6829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7467"/>
            <a:ext cx="9144000" cy="873709"/>
          </a:xfrm>
        </p:spPr>
        <p:txBody>
          <a:bodyPr/>
          <a:lstStyle/>
          <a:p>
            <a:r>
              <a:rPr lang="de-DE" dirty="0">
                <a:latin typeface="Palatino Linotype" panose="02040502050505030304" pitchFamily="18" charset="0"/>
              </a:rPr>
              <a:t>Charlotte Strang</a:t>
            </a: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B37513CF-C178-909C-B23E-458E5E57C729}"/>
              </a:ext>
            </a:extLst>
          </p:cNvPr>
          <p:cNvSpPr txBox="1">
            <a:spLocks/>
          </p:cNvSpPr>
          <p:nvPr/>
        </p:nvSpPr>
        <p:spPr>
          <a:xfrm>
            <a:off x="1524000" y="5021176"/>
            <a:ext cx="9144000" cy="873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>
                <a:latin typeface="Palatino Linotype" panose="02040502050505030304" pitchFamily="18" charset="0"/>
              </a:rPr>
              <a:t>18. März 2025</a:t>
            </a:r>
          </a:p>
        </p:txBody>
      </p:sp>
    </p:spTree>
    <p:extLst>
      <p:ext uri="{BB962C8B-B14F-4D97-AF65-F5344CB8AC3E}">
        <p14:creationId xmlns:p14="http://schemas.microsoft.com/office/powerpoint/2010/main" val="39299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745BC-3BD4-5E3D-40F3-49815268B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0BBEA7-91B6-CC66-E59A-60F9EB631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Evaluation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2629DE-FBAA-20C1-C399-8D52A081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Palatino Linotype" panose="02040502050505030304" pitchFamily="18" charset="0"/>
              </a:rPr>
              <a:t>F4: PID?</a:t>
            </a:r>
          </a:p>
        </p:txBody>
      </p:sp>
    </p:spTree>
    <p:extLst>
      <p:ext uri="{BB962C8B-B14F-4D97-AF65-F5344CB8AC3E}">
        <p14:creationId xmlns:p14="http://schemas.microsoft.com/office/powerpoint/2010/main" val="1396644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90C3C-03AD-6C1D-2C7C-39BBBFFD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EC2C2-04E0-F470-6047-D32900D3F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Ausblick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EEA76E-58C8-F053-CB37-67E3346B5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51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FB55-25F7-CC82-A20E-9B93D5160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A8C653-9F0D-EFAB-1DAA-7D459058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38766A-25A0-43EC-773B-DFE173863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71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A1931E-35EB-0A6B-C322-BDE758796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Problemstellung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2020BF-871B-6863-3CCE-7331A4484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290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06C4-BEB4-95F4-762D-E14F5EB07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12CA-D42B-26F2-AFDE-5C6F0C8F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Problemstellung - Forschungsfragen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9F8257-875C-0A58-48DE-9C4F3D35B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>
                <a:latin typeface="Palatino Linotype" panose="02040502050505030304" pitchFamily="18" charset="0"/>
              </a:rPr>
              <a:t>F1: Inwieweit kann die Nutzung IMU-basierter Verfahren die Genauigkeit der Fahrsteuerung von Low-</a:t>
            </a:r>
            <a:r>
              <a:rPr lang="de-DE" dirty="0" err="1">
                <a:latin typeface="Palatino Linotype" panose="02040502050505030304" pitchFamily="18" charset="0"/>
              </a:rPr>
              <a:t>Cost</a:t>
            </a:r>
            <a:r>
              <a:rPr lang="de-DE" dirty="0">
                <a:latin typeface="Palatino Linotype" panose="02040502050505030304" pitchFamily="18" charset="0"/>
              </a:rPr>
              <a:t>-Robotern im Vergleich zur bisherigen motorbasierten Methode verbessern?</a:t>
            </a:r>
          </a:p>
          <a:p>
            <a:pPr marL="0" indent="0">
              <a:buNone/>
            </a:pPr>
            <a:endParaRPr lang="de-DE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de-DE" dirty="0">
                <a:latin typeface="Palatino Linotype" panose="02040502050505030304" pitchFamily="18" charset="0"/>
              </a:rPr>
              <a:t>F2: Fehler innerhalb der IMU</a:t>
            </a:r>
          </a:p>
          <a:p>
            <a:pPr marL="0" indent="0">
              <a:buNone/>
            </a:pPr>
            <a:r>
              <a:rPr lang="de-DE" dirty="0">
                <a:latin typeface="Palatino Linotype" panose="02040502050505030304" pitchFamily="18" charset="0"/>
              </a:rPr>
              <a:t>	a) Wie wirkt sich Drift und Rauschen auf die IMU-basierte Steuerung aus?</a:t>
            </a:r>
          </a:p>
          <a:p>
            <a:pPr marL="0" indent="0">
              <a:buNone/>
            </a:pPr>
            <a:r>
              <a:rPr lang="de-DE" dirty="0">
                <a:latin typeface="Palatino Linotype" panose="02040502050505030304" pitchFamily="18" charset="0"/>
              </a:rPr>
              <a:t>	b) Wie können diese Messfehler durch Kalibrierung und Filtermethoden minimiert 	werden?</a:t>
            </a:r>
          </a:p>
          <a:p>
            <a:pPr marL="0" indent="0">
              <a:buNone/>
            </a:pPr>
            <a:endParaRPr lang="de-DE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de-DE" dirty="0">
                <a:latin typeface="Palatino Linotype" panose="02040502050505030304" pitchFamily="18" charset="0"/>
              </a:rPr>
              <a:t>F3: Kann der </a:t>
            </a:r>
            <a:r>
              <a:rPr lang="de-DE" dirty="0" err="1">
                <a:latin typeface="Palatino Linotype" panose="02040502050505030304" pitchFamily="18" charset="0"/>
              </a:rPr>
              <a:t>Madgwick</a:t>
            </a:r>
            <a:r>
              <a:rPr lang="de-DE" dirty="0">
                <a:latin typeface="Palatino Linotype" panose="02040502050505030304" pitchFamily="18" charset="0"/>
              </a:rPr>
              <a:t>-Algorithmus in Echtzeit präzise Kurskorrekturen durchführen und dabei eine höhere Steuerungsgenauigkeit als die reine Integration der IMU-Daten erreichen, ohne die Bewegungen des Roboters signifikant zu verlangsamen?</a:t>
            </a:r>
          </a:p>
          <a:p>
            <a:pPr marL="0" indent="0">
              <a:buNone/>
            </a:pPr>
            <a:endParaRPr lang="de-DE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r>
              <a:rPr lang="de-DE" dirty="0">
                <a:latin typeface="Palatino Linotype" panose="02040502050505030304" pitchFamily="18" charset="0"/>
              </a:rPr>
              <a:t>F4: PID?</a:t>
            </a:r>
          </a:p>
        </p:txBody>
      </p:sp>
    </p:spTree>
    <p:extLst>
      <p:ext uri="{BB962C8B-B14F-4D97-AF65-F5344CB8AC3E}">
        <p14:creationId xmlns:p14="http://schemas.microsoft.com/office/powerpoint/2010/main" val="4635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80FBF-CC13-2A1F-FCE6-156338E6F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1E38B2-629B-501E-968A-0354F25E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Methoden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EC4F3E-F38A-D61A-2827-086048EE6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08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CA53F-F042-39B7-8484-361CE14E2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7CB82-5C17-2E14-F918-BA8676B7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Evaluation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6034C-6CC9-3D4E-2477-1E6C0B49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57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B48FE-E467-B2E2-E12D-DFE9DF8CA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E7A433-776C-1AA0-AA9F-AF5C29980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Evaluation der Ergebnisse – F1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3C9C45-4A8F-016B-BFC9-76ACC9ACA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>
                <a:latin typeface="Palatino Linotype" panose="02040502050505030304" pitchFamily="18" charset="0"/>
              </a:rPr>
              <a:t>F1: Inwieweit kann die Nutzung IMU-basierter Verfahren die Genauigkeit der Fahrsteuerung von Low-</a:t>
            </a:r>
            <a:r>
              <a:rPr lang="de-DE" sz="2000" dirty="0" err="1">
                <a:latin typeface="Palatino Linotype" panose="02040502050505030304" pitchFamily="18" charset="0"/>
              </a:rPr>
              <a:t>Cost</a:t>
            </a:r>
            <a:r>
              <a:rPr lang="de-DE" sz="2000" dirty="0">
                <a:latin typeface="Palatino Linotype" panose="02040502050505030304" pitchFamily="18" charset="0"/>
              </a:rPr>
              <a:t>-Robotern im Vergleich zur bisherigen motorbasierten Methode verbessern?</a:t>
            </a:r>
          </a:p>
          <a:p>
            <a:endParaRPr lang="de-DE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6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ADABC-B1D3-769F-32D5-528EEA6EE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A74FAF-B6DC-A8B0-594B-94997559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Evaluation der Ergebnisse – F2a)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A8203B-0379-64B2-4E95-3A6111B85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>
                <a:latin typeface="Palatino Linotype" panose="02040502050505030304" pitchFamily="18" charset="0"/>
              </a:rPr>
              <a:t>a) Wie wirkt sich Drift und Rauschen auf die IMU-basierte Steuerung aus?</a:t>
            </a:r>
          </a:p>
          <a:p>
            <a:pPr marL="0" indent="0">
              <a:buNone/>
            </a:pPr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996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49F41-9A08-3F1D-199E-8A2800328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48D15F-6703-7D89-949C-91A792003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Evaluation der Ergebnisse – F2b)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D07791-04AF-E842-B914-BD1BA18BC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>
                <a:latin typeface="Palatino Linotype" panose="02040502050505030304" pitchFamily="18" charset="0"/>
              </a:rPr>
              <a:t>b) Wie können diese Messfehler durch Kalibrierung und Filtermethoden minimiert werden?</a:t>
            </a:r>
          </a:p>
          <a:p>
            <a:pPr marL="0" indent="0">
              <a:buNone/>
            </a:pPr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76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FC3DC-39AA-13DC-F777-5AEBE5A2A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0D8BDF-3AFC-9B47-1BCC-66BECB51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  <a:lumOff val="25000"/>
                  </a:schemeClr>
                </a:solidFill>
                <a:latin typeface="Palatino Linotype" panose="02040502050505030304" pitchFamily="18" charset="0"/>
              </a:rPr>
              <a:t>Evaluation der Ergebnisse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38BAA5-121B-11F1-DBC6-5EAF1783E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dirty="0">
                <a:latin typeface="Palatino Linotype" panose="02040502050505030304" pitchFamily="18" charset="0"/>
              </a:rPr>
              <a:t>F3: Kann der </a:t>
            </a:r>
            <a:r>
              <a:rPr lang="de-DE" sz="2000" dirty="0" err="1">
                <a:latin typeface="Palatino Linotype" panose="02040502050505030304" pitchFamily="18" charset="0"/>
              </a:rPr>
              <a:t>Madgwick</a:t>
            </a:r>
            <a:r>
              <a:rPr lang="de-DE" sz="2000" dirty="0">
                <a:latin typeface="Palatino Linotype" panose="02040502050505030304" pitchFamily="18" charset="0"/>
              </a:rPr>
              <a:t>-Algorithmus in Echtzeit präzise Kurskorrekturen durchführen und dabei eine höhere Steuerungsgenauigkeit als die reine Integration der IMU-Daten erreichen, ohne die Bewegungen des Roboters signifikant zu verlangsamen?</a:t>
            </a:r>
          </a:p>
          <a:p>
            <a:pPr marL="0" indent="0">
              <a:buNone/>
            </a:pPr>
            <a:endParaRPr lang="de-DE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73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</Words>
  <Application>Microsoft Office PowerPoint</Application>
  <PresentationFormat>Breitbild</PresentationFormat>
  <Paragraphs>28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Palatino Linotype</vt:lpstr>
      <vt:lpstr>Office</vt:lpstr>
      <vt:lpstr>Optimierung der Fahrgenauigkeit von Murmecha:  Steuerung eines Low-Cost-Roboters  mittels Inertialdaten aus der IMU</vt:lpstr>
      <vt:lpstr>Problemstellung</vt:lpstr>
      <vt:lpstr>Problemstellung - Forschungsfragen</vt:lpstr>
      <vt:lpstr>Methoden</vt:lpstr>
      <vt:lpstr>Evaluation der Ergebnisse</vt:lpstr>
      <vt:lpstr>Evaluation der Ergebnisse – F1</vt:lpstr>
      <vt:lpstr>Evaluation der Ergebnisse – F2a)</vt:lpstr>
      <vt:lpstr>Evaluation der Ergebnisse – F2b)</vt:lpstr>
      <vt:lpstr>Evaluation der Ergebnisse</vt:lpstr>
      <vt:lpstr>Evaluation der Ergebnisse</vt:lpstr>
      <vt:lpstr>Ausblick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Charlotte Strang</dc:creator>
  <cp:lastModifiedBy>Charlotte Strang</cp:lastModifiedBy>
  <cp:revision>3</cp:revision>
  <dcterms:created xsi:type="dcterms:W3CDTF">2025-03-12T15:00:48Z</dcterms:created>
  <dcterms:modified xsi:type="dcterms:W3CDTF">2025-03-13T11:21:12Z</dcterms:modified>
</cp:coreProperties>
</file>