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49E8E-A52E-7C6C-21A8-6B521A94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B7616-BD7B-6D49-EF2D-87C94D8D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585AF-B738-A9EA-BA09-BC754766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1E843-3FB3-FCD0-29F0-0E1F93F4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4C7ED-1364-AD15-1E00-9641A3D0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4592D-D559-0FE2-9B8B-E99E53D4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9B577-D96E-A948-3C30-E65A0CBD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59490-AC09-EA48-3C8F-7CF8E6EB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77E21-9652-9F44-052A-662A95D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F2F96-67DE-DB32-B340-C42DB97C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13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0D3A7E-B43B-EC43-FE04-8603BA52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FC2E64-DC13-A18D-F2CB-4D1F74B4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9B250-0FAC-8FF7-FC07-559D0084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EFA7-4221-4BB4-918E-09882FF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F163C-6325-4C3C-6335-37C525C5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8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A3A1-B774-56A9-373F-8E5B923B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FAC95-F614-AE16-D724-73942C49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A7166-3480-F672-9E16-B3084160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60558-03DA-6D59-2670-62520E51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FCDD3-7AB8-7DE6-2386-50DEFB3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8407B-07D7-168F-FAE8-5990E655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886EF6-81B7-BD39-9195-82FE2C39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BB492-0C8D-D5D5-9BA8-2CE00C46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9A90-31A5-5BCC-5969-EEB052E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288B7-E092-A326-E6CD-7A1AE7CF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86675-C334-905F-A06D-F18F06ED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2BA6C-7053-45BF-749D-1A21150E2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E5FEB-9640-4A43-AF66-532DA255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1BEEE-E6A0-960B-EEEF-EC17AE2D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72D89-5DB7-B5C5-93D3-5195D48E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075B81-DC19-7C2A-2D4D-A47366B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5857E-8A29-55CA-1833-8C2E11AB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81CD8-7F66-4853-1A21-541BB175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4AFB42-581D-E600-F59D-CDD97FA9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12BA1-B6EB-041A-6C80-10E11483B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AEA9EC-51FA-19A3-B9A4-0746A258A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047AF5-4C83-5D81-D1CC-B7838248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329D28-94B6-8C4F-114E-1BAF0BB7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522F1B-544A-1F9B-B3E0-93651B2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2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48BC-C2E0-23DC-0DA5-0F0C359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D601DE-25B0-FCE4-E6F2-E8C6C52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C49BD2-39D9-CD5D-23AC-2A17CD11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CA5F4-A345-B25A-872B-855E8FDC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D0620E-F30E-6B17-DDD6-688CA47F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D5762-23C8-E77F-9C8A-42B3D88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29B08-3C1D-1BA8-5B2A-F21AE41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19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1B0B-0DD3-1F67-8A6E-09566F6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CF30C-FDB7-97BB-5A7B-3F59362D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51F197-24CC-7BAA-564F-2EF3BD41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55981-AB67-8062-169A-4F53532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A44FC-B455-A61F-B90C-EDD1CA67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948E8-CD52-2312-115E-156558D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8FD9A-6C55-F8DE-2B2E-EEE0E1FB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1CCDDD-7B32-C711-6725-17233C03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13BB-BB3F-A1F0-0671-29518B55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7ED8F7-A7FD-81E4-A889-6546A99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7F440-B7F1-40CC-A39D-39954412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C831F-182A-2F26-957B-2C73BE64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D7D19-07A9-07BB-33AC-594377A0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C06A4-E364-3345-9B74-2EEC873D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74254-3823-3EEE-8B85-51D6D9D6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5470C-32ED-CC21-C25B-1F7F18BC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9273C-0E2E-EF48-AAD6-F67180E6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43C73-98BB-DB12-C837-96E4BA5A9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Optimierung der Fahrgenauigkeit von </a:t>
            </a:r>
            <a:r>
              <a:rPr lang="de-DE" sz="28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Murmecha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: </a:t>
            </a:r>
            <a:b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</a:b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Steuerung eines Low-</a:t>
            </a:r>
            <a:r>
              <a:rPr lang="de-DE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Cost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-Roboters </a:t>
            </a:r>
            <a:b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</a:b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mittels </a:t>
            </a:r>
            <a:r>
              <a:rPr lang="de-DE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Inertialdaten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aus der IMU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EAD95A-766D-BDCE-768F-0CC3D682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467"/>
            <a:ext cx="9144000" cy="873709"/>
          </a:xfrm>
        </p:spPr>
        <p:txBody>
          <a:bodyPr/>
          <a:lstStyle/>
          <a:p>
            <a:r>
              <a:rPr lang="de-DE" dirty="0">
                <a:latin typeface="Palatino Linotype" panose="02040502050505030304" pitchFamily="18" charset="0"/>
              </a:rPr>
              <a:t>Charlotte Strang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37513CF-C178-909C-B23E-458E5E57C729}"/>
              </a:ext>
            </a:extLst>
          </p:cNvPr>
          <p:cNvSpPr txBox="1">
            <a:spLocks/>
          </p:cNvSpPr>
          <p:nvPr/>
        </p:nvSpPr>
        <p:spPr>
          <a:xfrm>
            <a:off x="1524000" y="5021176"/>
            <a:ext cx="9144000" cy="87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alatino Linotype" panose="02040502050505030304" pitchFamily="18" charset="0"/>
              </a:rPr>
              <a:t>18. März 2025</a:t>
            </a:r>
          </a:p>
        </p:txBody>
      </p:sp>
    </p:spTree>
    <p:extLst>
      <p:ext uri="{BB962C8B-B14F-4D97-AF65-F5344CB8AC3E}">
        <p14:creationId xmlns:p14="http://schemas.microsoft.com/office/powerpoint/2010/main" val="3929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1931E-35EB-0A6B-C322-BDE7587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020BF-871B-6863-3CCE-7331A448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06C4-BEB4-95F4-762D-E14F5EB0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12CA-D42B-26F2-AFDE-5C6F0C8F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F8257-875C-0A58-48DE-9C4F3D35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0FBF-CC13-2A1F-FCE6-156338E6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38B2-629B-501E-968A-0354F25E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C4F3E-F38A-D61A-2827-086048E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8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A53F-F042-39B7-8484-361CE14E2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CB82-5C17-2E14-F918-BA8676B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6034C-6CC9-3D4E-2477-1E6C0B49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0C3C-03AD-6C1D-2C7C-39BBBFFD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EC2C2-04E0-F470-6047-D32900D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EA76E-58C8-F053-CB37-67E3346B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1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FB55-25F7-CC82-A20E-9B93D516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8C653-9F0D-EFAB-1DAA-7D459058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8766A-25A0-43EC-773B-DFE17386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Palatino Linotype</vt:lpstr>
      <vt:lpstr>Office</vt:lpstr>
      <vt:lpstr>Optimierung der Fahrgenauigkeit von Murmecha:  Steuerung eines Low-Cost-Roboters  mittels Inertialdaten aus der IMU</vt:lpstr>
      <vt:lpstr>Problemstellung</vt:lpstr>
      <vt:lpstr>Problemstellung</vt:lpstr>
      <vt:lpstr>Methoden</vt:lpstr>
      <vt:lpstr>Evaluation der Ergebnisse</vt:lpstr>
      <vt:lpstr>Ausblick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Strang</dc:creator>
  <cp:lastModifiedBy>Charlotte Strang</cp:lastModifiedBy>
  <cp:revision>2</cp:revision>
  <dcterms:created xsi:type="dcterms:W3CDTF">2025-03-12T15:00:48Z</dcterms:created>
  <dcterms:modified xsi:type="dcterms:W3CDTF">2025-03-12T15:18:29Z</dcterms:modified>
</cp:coreProperties>
</file>