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7"/>
  </p:notesMasterIdLst>
  <p:sldIdLst>
    <p:sldId id="419" r:id="rId2"/>
    <p:sldId id="349" r:id="rId3"/>
    <p:sldId id="420" r:id="rId4"/>
    <p:sldId id="421" r:id="rId5"/>
    <p:sldId id="42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FF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7"/>
    <p:restoredTop sz="81891" autoAdjust="0"/>
  </p:normalViewPr>
  <p:slideViewPr>
    <p:cSldViewPr>
      <p:cViewPr varScale="1">
        <p:scale>
          <a:sx n="106" d="100"/>
          <a:sy n="106" d="100"/>
        </p:scale>
        <p:origin x="107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46EC39C-39F6-4DD1-9BCC-527882CF9522}" type="datetimeFigureOut">
              <a:rPr lang="zh-TW" altLang="en-US"/>
              <a:pPr>
                <a:defRPr/>
              </a:pPr>
              <a:t>2024/12/25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36DDA1-4DD6-4E92-9997-46DA5EB96C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187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4E1EF-2532-CE40-BE27-E27FDA627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8C7B32-79E8-E54C-AC09-C45DCD1ED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CA1B72-655A-6A43-BC45-003D6BA9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7BB550-C5EB-467C-B16B-9F3E3F6CE445}" type="datetime1">
              <a:rPr lang="zh-TW" altLang="en-US" smtClean="0"/>
              <a:pPr>
                <a:defRPr/>
              </a:pPr>
              <a:t>2024/12/25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3F6477-C763-6146-8CC2-E6414701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588F38-A1DF-0047-8B85-23003C20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3151C-7403-4748-9F6F-DB5592FFDC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8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28145-C447-7542-821D-1F0A63CC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37B91A-DA4D-9547-BFAB-F5589D068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7C9F72-8B4F-3043-B66F-295BC4F9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26738D-37F6-437F-84B4-8E47BB8949F7}" type="datetime1">
              <a:rPr lang="zh-TW" altLang="en-US" smtClean="0"/>
              <a:pPr>
                <a:defRPr/>
              </a:pPr>
              <a:t>2024/12/25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D4261-3381-A144-825C-548A92CA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C5BF7D-31B9-D54B-B935-D1BFCB4E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57DC0-F81F-45E5-93A0-ABB84E8B4842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16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6E5C84-325A-034D-B467-9A3B93B18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E9D784-6938-864A-BF3F-DA8EAA9B6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66425A-F161-1A4F-954E-7A1A6359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0FADD6-04A5-46D0-9D31-2E16960559F3}" type="datetime1">
              <a:rPr lang="zh-TW" altLang="en-US" smtClean="0"/>
              <a:pPr>
                <a:defRPr/>
              </a:pPr>
              <a:t>2024/12/25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33278-9ECD-1142-B741-3A466753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4CAC7A-1F84-D345-89A0-B313110E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90EF2-80DE-4341-BE4A-2E108358BC3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65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19C21-1CA1-CB4E-B4B2-95DADABC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33C24E-7491-4C40-81C4-DBB35498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01E6C-5B4E-4C43-A270-650D6721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2024/12/25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C5317B-ECD7-AB47-AE4C-238EACBD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C3C48A-F3DB-144A-B031-C86DB53F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6592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0671F-EBE8-244A-88C1-7BEBB954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2342B2-BAFA-EF45-B3E0-C8A9F5FAF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82AD02-2337-C843-B6CD-1E91C09E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2024/12/25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B33122-CC8B-114D-9CE2-9D954153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9F9AB-6816-F045-A34F-63965DEE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4071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8EC4D-F44D-F041-951C-26795805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676E2-1251-4B40-91AE-F70196B7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E2A4CF-7B76-A548-B15C-679CC6097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DCF08E-8BE8-8543-8F5F-03A033A9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2024/12/25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072468-9CA6-9E43-B4BF-A952E725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05CB8E-87B6-534E-8B63-96F15543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660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CD6F0-E102-E24A-ACC4-047D933B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E9F219-FB83-8B44-99BA-D124E466D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6895E7-B89E-FD46-9454-2310D5339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D4199E-2BB3-F246-9A34-7F452B952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DD7C4B-95C6-DC4F-A3F2-10A92CC58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4CF983-5D8F-3845-89CB-C1EAB6BD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2024/12/25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4EF22F-8E4D-AE45-8BE9-20F9D4B3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BB219A-6C8D-B043-BA1D-7E74441B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722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29AAA-5B7D-2746-A486-A597F394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B40330-2DD9-554D-AE1A-0D2C7B1F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92B19-C2F4-42F3-B2D6-B1A5DB3CA940}" type="datetime1">
              <a:rPr lang="zh-TW" altLang="en-US" smtClean="0"/>
              <a:pPr>
                <a:defRPr/>
              </a:pPr>
              <a:t>2024/12/25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829BB00-6243-7E48-A3CD-D3457018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552F6C-3003-C546-B468-4AB9C693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3EEB7-36CA-4E29-B24C-0D105044CEB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9A5B2C-7F99-1841-94CC-5E11082C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CD9F49-CE9C-40E8-84B4-5E8E49DAC691}" type="datetime1">
              <a:rPr lang="zh-TW" altLang="en-US" smtClean="0"/>
              <a:pPr>
                <a:defRPr/>
              </a:pPr>
              <a:t>2024/12/25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6605F6-CD29-7846-9388-FEB349DE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AA40AE-F00C-814B-A90D-B29D4E4F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2A2D3-635D-479E-907F-B6AC56AEFA0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31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1291B-946A-9146-B8E2-0B572488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E2A06C-840B-9946-8FA7-A7475B07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DBA04C-D0E9-E74F-A6FE-A3394DDD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32B463-F79C-524F-AB07-36760A4E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2024/12/25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EBB28A-A24A-E248-9677-D02A5F66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F48CBE-D1B4-6A4E-B943-56634104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0848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EEC18-356E-4046-87F5-2CBB8D01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5D746E-964E-5648-ACAF-53866653F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B05D39-AFE5-664E-8AEE-C1E7F9420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B8A651-B372-3343-B3B5-BB0CB4DC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2024/12/25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C021E9-7E28-DC4C-A58F-2FD15AB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986B44-4501-2948-8778-06465715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5916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845067-BA35-8343-8C2F-1495FAA1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3F8650-9EA3-F448-ADE6-570BAD817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011E18-73B8-6144-8DEB-BCF75B0D7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ACEB8A-45B5-4724-A7FC-F33C34B52660}" type="datetime1">
              <a:rPr lang="zh-TW" altLang="en-US" smtClean="0"/>
              <a:pPr>
                <a:defRPr/>
              </a:pPr>
              <a:t>2024/12/25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4441BE-EF47-9D43-AC11-CD437C85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6919B1-E3D0-E64C-918C-56E438B8D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25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 on pointer to pointer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D8DC6-4C3A-472C-A9CC-95A1FB685D38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916832"/>
            <a:ext cx="66247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=50;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**ptr1;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*ptr2;</a:t>
            </a:r>
          </a:p>
          <a:p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ptr2 = &amp;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ptr1 = &amp;ptr2;</a:t>
            </a:r>
          </a:p>
          <a:p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of **ptr1 : %d",**ptr1);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of *ptr2  : %d",*ptr2);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3" name="Picture 3" descr="http://4.bp.blogspot.com/_ynkoLGkpwXY/TMebkyvXpdI/AAAAAAAAAz4/CY4E9vhFRyc/s1600/double+poi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5" y="1474598"/>
            <a:ext cx="557212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3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void *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5240"/>
            <a:ext cx="10515600" cy="4351338"/>
          </a:xfrm>
        </p:spPr>
        <p:txBody>
          <a:bodyPr/>
          <a:lstStyle/>
          <a:p>
            <a:r>
              <a:rPr lang="en-US" altLang="zh-TW" sz="2400" dirty="0"/>
              <a:t>void is an universal container</a:t>
            </a:r>
          </a:p>
          <a:p>
            <a:r>
              <a:rPr lang="en-US" altLang="zh-TW" sz="2400" dirty="0"/>
              <a:t>Save first, and then process based on type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D8DC6-4C3A-472C-A9CC-95A1FB685D38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11424" y="2478365"/>
            <a:ext cx="3456384" cy="38779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 (void)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float f;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*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=30;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f=20.0;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*) &amp;</a:t>
            </a:r>
            <a:r>
              <a:rPr lang="en-US" altLang="zh-TW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print_content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 *) &amp;f; 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print_content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05028" y="2478365"/>
            <a:ext cx="5580112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print_content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 type)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(type == 0)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("content:%d\n", 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altLang="zh-TW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(type == 1)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("content :%f\n", *((float *)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167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W16-on site assignment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Follow the </a:t>
            </a:r>
            <a:r>
              <a:rPr lang="en-US" altLang="zh-TW"/>
              <a:t>assignment </a:t>
            </a:r>
            <a:r>
              <a:rPr lang="en-US" altLang="zh-TW">
                <a:solidFill>
                  <a:srgbClr val="0000FF"/>
                </a:solidFill>
              </a:rPr>
              <a:t>of </a:t>
            </a:r>
            <a:r>
              <a:rPr lang="en-US" altLang="zh-TW" dirty="0">
                <a:solidFill>
                  <a:srgbClr val="0000FF"/>
                </a:solidFill>
              </a:rPr>
              <a:t>week 13</a:t>
            </a:r>
          </a:p>
          <a:p>
            <a:endParaRPr lang="en-US" altLang="zh-TW" dirty="0"/>
          </a:p>
          <a:p>
            <a:r>
              <a:rPr lang="en-US" altLang="zh-TW" dirty="0"/>
              <a:t>Modify the original program to have one universal queue (which contains a small queue and a large queue)</a:t>
            </a:r>
          </a:p>
          <a:p>
            <a:endParaRPr lang="en-US" altLang="zh-TW" dirty="0"/>
          </a:p>
          <a:p>
            <a:r>
              <a:rPr lang="en-US" altLang="zh-TW" dirty="0"/>
              <a:t>Use the </a:t>
            </a:r>
            <a:r>
              <a:rPr lang="en-US" altLang="zh-TW" dirty="0">
                <a:solidFill>
                  <a:srgbClr val="FF0000"/>
                </a:solidFill>
              </a:rPr>
              <a:t>void</a:t>
            </a:r>
            <a:r>
              <a:rPr lang="en-US" altLang="zh-TW" dirty="0"/>
              <a:t> technique to maintain the queue</a:t>
            </a:r>
          </a:p>
          <a:p>
            <a:endParaRPr lang="en-US" altLang="zh-TW" dirty="0"/>
          </a:p>
          <a:p>
            <a:r>
              <a:rPr lang="en-US" altLang="zh-TW" dirty="0"/>
              <a:t>Only two malloc() is allowed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D8DC6-4C3A-472C-A9CC-95A1FB685D38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91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630B2A-889E-5AD6-F016-86792C88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520B0C-1C4A-452E-9D9F-28F297053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0836"/>
            <a:ext cx="4868510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4C665C9-CBE5-B6F6-DB80-FE070E22F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710" y="478877"/>
            <a:ext cx="5990073" cy="313313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1DC7B66-38F2-7A09-C8D8-C61D694647C2}"/>
              </a:ext>
            </a:extLst>
          </p:cNvPr>
          <p:cNvSpPr txBox="1"/>
          <p:nvPr/>
        </p:nvSpPr>
        <p:spPr>
          <a:xfrm>
            <a:off x="6384032" y="5266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/>
              <a:t>queue.c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90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78021-4B11-3E24-5F3E-A3D97584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55BB1-96E2-7CF5-A1C7-EB8F09DC3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4B6220-7BA4-FD6E-B69D-94D656E0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DD1D8-5240-4596-BAFE-04E8269F0568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9A2534-633C-A45A-EAD9-64C42E4F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88640"/>
            <a:ext cx="7772400" cy="36715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69C1E95-A45A-2136-72D6-9EF1A761E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4062548"/>
            <a:ext cx="10596518" cy="260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3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73688</TotalTime>
  <Words>273</Words>
  <Application>Microsoft Macintosh PowerPoint</Application>
  <PresentationFormat>寬螢幕</PresentationFormat>
  <Paragraphs>58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佈景主題</vt:lpstr>
      <vt:lpstr>Review on pointer to pointer</vt:lpstr>
      <vt:lpstr>void *</vt:lpstr>
      <vt:lpstr>W16-on site assignment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BearTwo</dc:creator>
  <cp:lastModifiedBy>Microsoft Office User</cp:lastModifiedBy>
  <cp:revision>1671</cp:revision>
  <dcterms:created xsi:type="dcterms:W3CDTF">2011-03-12T13:25:31Z</dcterms:created>
  <dcterms:modified xsi:type="dcterms:W3CDTF">2024-12-25T15:01:52Z</dcterms:modified>
</cp:coreProperties>
</file>