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7"/>
    <p:restoredTop sz="94636"/>
  </p:normalViewPr>
  <p:slideViewPr>
    <p:cSldViewPr snapToGrid="0" snapToObjects="1">
      <p:cViewPr>
        <p:scale>
          <a:sx n="52" d="100"/>
          <a:sy n="52" d="100"/>
        </p:scale>
        <p:origin x="1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62C3-750A-734D-B3E9-5563C5239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71F4-006F-1644-AF7B-578158315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B3B61-2DD0-0648-9BA3-BAEC6193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DD1F3-E44C-7A4B-A3A5-08342807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5F45-6D85-7042-9520-E9ECADC7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3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6B60-8B6C-2C46-9329-830E1000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28DC-2C34-694B-94D1-970C19688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CC6C-EE74-A74F-AAAA-1FD32E42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97C5-C145-544B-AEFE-5316D466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5AAA-46A7-8840-8006-3233B176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19A3B-83A5-3543-81CE-F9F9E7C95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B146C-AC26-C445-87CD-441C10621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7D84-186A-C947-AC3D-DA6849F7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A3E39-448F-9D41-9339-1640BD06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F4A1-718A-EB42-99F5-A39622F4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CA42-86AC-864C-A0A8-3794A8C2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CAD0-74F2-FC4A-B24C-CC93F0CF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36E13-173E-344A-818B-64236916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4CA62-663D-A347-B70D-886F0B38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2506-8A32-824A-8BEC-A6B516BA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BB0C-9560-5D49-9CE8-9E8F3C57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BC65-4EED-644E-9ECA-E9FC1D4F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0F6-00E4-9B4D-869F-6674CDD9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FA909-3C23-5147-9229-CE402672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1C5FB-7267-8C47-845A-72E6A158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B3A5-7D87-D143-ADE5-448A747E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41C3E-281C-CD4D-A954-60EFCF9B3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4DC0A-025D-824F-90E8-D6AC156A4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13AE7-8E85-E34E-9ED9-DBEFC336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D636-B7F6-644B-AFD8-4988FBBC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5FB2C-332F-3741-8261-29549123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8821-A917-0E48-B89D-1CDFA1B7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3EFE9-0050-534C-87EB-3D4B98D76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2432C-85B4-7B4D-A9AC-A6FBD9C4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31C30-7D3A-7047-85C0-A4019A23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665A-1076-1A43-8BF1-F63E28C01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9C237-D81B-804D-86DA-90B3BEEA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726D1-9207-104A-AC61-91191209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A0190-658A-3445-8960-47ECF912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B40F-A5B2-7741-A79E-CF942F93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3C173-4403-304E-AC64-EB059FEA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00123-3C47-3048-803D-6C3C4548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FBFC8-B6F3-DC47-BADD-C025522B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6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E018C-0319-4B42-8646-FEB72327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40370-9584-7146-A07E-152C271F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F334E-87B8-8F4F-B11B-73802479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D82A-1417-384E-A11F-29478B2F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E567-7CF7-A840-8461-6B170F275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91329-850D-FE49-9208-E56FB308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32BFD-0CF1-A349-B44A-C8A5B555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BB782-F709-D442-9D1C-DF2EEA4E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12AB8-AA71-D04A-85F9-117C864F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B466-ADEC-7F4E-A161-00BFCCAE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3A037-BC2E-4547-8804-412E7C08D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43D48-BBF4-B94D-B5B1-C63365AF8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A0B71-AAEF-4149-812E-58BDF6D0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16D9-5995-0148-B956-805E8190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80C0B-068D-F842-870A-7BBDCF4D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09785-1347-3C4F-8F46-90466F1C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B9B7-186B-4846-ACC3-82930480F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FBC7-2205-D942-8E21-21CF76890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0104-86F5-EF49-B383-F1AE1C81D74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68EC-21D7-FF49-A088-062F81C9B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D10C-29FC-DA46-AD2D-5BD9C0050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97A6-D2EC-CD46-B86B-87CC85E63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Omnivore &amp; Temperature Plots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2C42A-885D-FC47-8FEC-51D0418BA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31 2021</a:t>
            </a:r>
          </a:p>
        </p:txBody>
      </p:sp>
    </p:spTree>
    <p:extLst>
      <p:ext uri="{BB962C8B-B14F-4D97-AF65-F5344CB8AC3E}">
        <p14:creationId xmlns:p14="http://schemas.microsoft.com/office/powerpoint/2010/main" val="14693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718F6F7-5090-104F-94F7-29713B1D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874938"/>
            <a:ext cx="3797301" cy="284797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7E8CDFA-5ED9-494F-B143-C281EDF3C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50" y="874939"/>
            <a:ext cx="3797300" cy="284797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E8B11AC-2766-6D40-818A-21EFAAE35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874939"/>
            <a:ext cx="3797300" cy="2847975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BD80360-B47E-B84C-88A7-A2CDCCC6D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1" y="4010025"/>
            <a:ext cx="3797300" cy="284797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41E27570-CB83-E241-8252-853F511E0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049" y="4010024"/>
            <a:ext cx="3797300" cy="2847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9CD5BE-8F97-9641-9CAA-387533F6B6D1}"/>
              </a:ext>
            </a:extLst>
          </p:cNvPr>
          <p:cNvSpPr txBox="1"/>
          <p:nvPr/>
        </p:nvSpPr>
        <p:spPr>
          <a:xfrm>
            <a:off x="599089" y="87493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8DD26-EA99-C74D-A400-AAA5E65A3E14}"/>
              </a:ext>
            </a:extLst>
          </p:cNvPr>
          <p:cNvSpPr txBox="1"/>
          <p:nvPr/>
        </p:nvSpPr>
        <p:spPr>
          <a:xfrm>
            <a:off x="4649213" y="86248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27.5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985241-1DED-1C4F-8FB4-E49672B3DDA7}"/>
              </a:ext>
            </a:extLst>
          </p:cNvPr>
          <p:cNvSpPr txBox="1"/>
          <p:nvPr/>
        </p:nvSpPr>
        <p:spPr>
          <a:xfrm>
            <a:off x="8498000" y="86248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8FD2A6-27C8-0447-80B9-9F29D18445B0}"/>
              </a:ext>
            </a:extLst>
          </p:cNvPr>
          <p:cNvSpPr txBox="1"/>
          <p:nvPr/>
        </p:nvSpPr>
        <p:spPr>
          <a:xfrm>
            <a:off x="2548758" y="394030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A561B-EF0F-D844-9811-5B6779004E73}"/>
              </a:ext>
            </a:extLst>
          </p:cNvPr>
          <p:cNvSpPr txBox="1"/>
          <p:nvPr/>
        </p:nvSpPr>
        <p:spPr>
          <a:xfrm>
            <a:off x="6581038" y="394361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31.5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5A1C6-AB42-FD41-9418-DDE968CA7009}"/>
              </a:ext>
            </a:extLst>
          </p:cNvPr>
          <p:cNvSpPr txBox="1"/>
          <p:nvPr/>
        </p:nvSpPr>
        <p:spPr>
          <a:xfrm>
            <a:off x="112042" y="648866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9A4F3-6A6B-1946-A9B8-0E8B2341B447}"/>
              </a:ext>
            </a:extLst>
          </p:cNvPr>
          <p:cNvSpPr txBox="1"/>
          <p:nvPr/>
        </p:nvSpPr>
        <p:spPr>
          <a:xfrm>
            <a:off x="0" y="164934"/>
            <a:ext cx="742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Varying Temp from 25 – 31.5 degrees. Predator dies at around 31 degrees </a:t>
            </a:r>
          </a:p>
        </p:txBody>
      </p:sp>
    </p:spTree>
    <p:extLst>
      <p:ext uri="{BB962C8B-B14F-4D97-AF65-F5344CB8AC3E}">
        <p14:creationId xmlns:p14="http://schemas.microsoft.com/office/powerpoint/2010/main" val="243215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F7C3CB2-2F4D-5A43-8611-4FEB289FD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471" y="0"/>
            <a:ext cx="4238170" cy="3178628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74B5667C-89B9-E648-9136-E339455E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943" y="0"/>
            <a:ext cx="4238170" cy="317862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7F70C65-7F34-A549-88E5-49636A726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386" y="3429000"/>
            <a:ext cx="4238170" cy="3178628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C97D3DC-30B7-804C-B827-E843B47EE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446" y="3429000"/>
            <a:ext cx="4238171" cy="3178628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CE9594B9-0CB1-EB4E-8C27-6557399ED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8" y="0"/>
            <a:ext cx="4238170" cy="31786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9B6F61-CDDA-B946-AB28-18947D4E9E20}"/>
              </a:ext>
            </a:extLst>
          </p:cNvPr>
          <p:cNvSpPr txBox="1"/>
          <p:nvPr/>
        </p:nvSpPr>
        <p:spPr>
          <a:xfrm>
            <a:off x="775735" y="370707"/>
            <a:ext cx="97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littoral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6B7DD-1506-F242-897A-D6A31CA8CC46}"/>
              </a:ext>
            </a:extLst>
          </p:cNvPr>
          <p:cNvSpPr txBox="1"/>
          <p:nvPr/>
        </p:nvSpPr>
        <p:spPr>
          <a:xfrm>
            <a:off x="4870401" y="345992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Pelagic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E1EA4-21C1-4843-8310-A8B5AB7767BC}"/>
              </a:ext>
            </a:extLst>
          </p:cNvPr>
          <p:cNvSpPr txBox="1"/>
          <p:nvPr/>
        </p:nvSpPr>
        <p:spPr>
          <a:xfrm>
            <a:off x="8750351" y="370707"/>
            <a:ext cx="97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littoral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44D673-5E02-D94B-8724-FC61E014C7CA}"/>
              </a:ext>
            </a:extLst>
          </p:cNvPr>
          <p:cNvSpPr txBox="1"/>
          <p:nvPr/>
        </p:nvSpPr>
        <p:spPr>
          <a:xfrm>
            <a:off x="2798513" y="383471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pelagic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FBDE51-82C6-BA4C-B058-DDB9D60DA38B}"/>
              </a:ext>
            </a:extLst>
          </p:cNvPr>
          <p:cNvSpPr txBox="1"/>
          <p:nvPr/>
        </p:nvSpPr>
        <p:spPr>
          <a:xfrm>
            <a:off x="7036683" y="3834718"/>
            <a:ext cx="105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Predator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B730E3-5D5A-5049-B748-1094652D1FC2}"/>
              </a:ext>
            </a:extLst>
          </p:cNvPr>
          <p:cNvSpPr txBox="1"/>
          <p:nvPr/>
        </p:nvSpPr>
        <p:spPr>
          <a:xfrm>
            <a:off x="10888" y="6473074"/>
            <a:ext cx="998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Equilibrium densities of each population across temperature (where we get positive interior equilibrium) </a:t>
            </a:r>
          </a:p>
        </p:txBody>
      </p:sp>
    </p:spTree>
    <p:extLst>
      <p:ext uri="{BB962C8B-B14F-4D97-AF65-F5344CB8AC3E}">
        <p14:creationId xmlns:p14="http://schemas.microsoft.com/office/powerpoint/2010/main" val="103568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866C4B6-5C05-E344-B5B8-A97AC3CF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942"/>
            <a:ext cx="3791857" cy="284389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1010F0-AC88-7348-86A6-7BC82C6D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791857" cy="284389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22A8316-D059-074B-9627-FDABFD9BD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230" y="151038"/>
            <a:ext cx="3911600" cy="29337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0D86610-61DD-A543-B52F-E3FAD1BDB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857" y="3429000"/>
            <a:ext cx="3911600" cy="29337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3A90A8EF-56FE-B54A-AC3F-7E716FD87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087" y="240845"/>
            <a:ext cx="3791857" cy="2843893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1EF91474-2021-934C-9B26-F8A57D6A16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8898" y="3544366"/>
            <a:ext cx="3791858" cy="28438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189358-8786-A04A-B2E2-F200ED7B6FCF}"/>
              </a:ext>
            </a:extLst>
          </p:cNvPr>
          <p:cNvSpPr txBox="1"/>
          <p:nvPr/>
        </p:nvSpPr>
        <p:spPr>
          <a:xfrm>
            <a:off x="631490" y="58510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47F6E2-DE50-A24B-A0DF-7325BE651B22}"/>
              </a:ext>
            </a:extLst>
          </p:cNvPr>
          <p:cNvSpPr txBox="1"/>
          <p:nvPr/>
        </p:nvSpPr>
        <p:spPr>
          <a:xfrm>
            <a:off x="4396530" y="5851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F99E5-E0A2-F345-A4B2-0449057FAAF1}"/>
              </a:ext>
            </a:extLst>
          </p:cNvPr>
          <p:cNvSpPr txBox="1"/>
          <p:nvPr/>
        </p:nvSpPr>
        <p:spPr>
          <a:xfrm>
            <a:off x="8063143" y="5851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98280-9C77-DD4A-BBE7-B3B377F2DB48}"/>
              </a:ext>
            </a:extLst>
          </p:cNvPr>
          <p:cNvSpPr txBox="1"/>
          <p:nvPr/>
        </p:nvSpPr>
        <p:spPr>
          <a:xfrm>
            <a:off x="637207" y="38978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924D2E-B98E-1A48-88D9-983272D996CA}"/>
              </a:ext>
            </a:extLst>
          </p:cNvPr>
          <p:cNvSpPr txBox="1"/>
          <p:nvPr/>
        </p:nvSpPr>
        <p:spPr>
          <a:xfrm>
            <a:off x="4402247" y="38978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43AA96-F4C4-214D-A329-DC911A4A3E24}"/>
              </a:ext>
            </a:extLst>
          </p:cNvPr>
          <p:cNvSpPr txBox="1"/>
          <p:nvPr/>
        </p:nvSpPr>
        <p:spPr>
          <a:xfrm>
            <a:off x="8068860" y="389786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78E8E6-A035-5B41-A409-93C23C72B24A}"/>
              </a:ext>
            </a:extLst>
          </p:cNvPr>
          <p:cNvSpPr txBox="1"/>
          <p:nvPr/>
        </p:nvSpPr>
        <p:spPr>
          <a:xfrm>
            <a:off x="268480" y="33635"/>
            <a:ext cx="1063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Littoral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BBF967-3E0F-1E43-AB45-12757D39711F}"/>
              </a:ext>
            </a:extLst>
          </p:cNvPr>
          <p:cNvSpPr txBox="1"/>
          <p:nvPr/>
        </p:nvSpPr>
        <p:spPr>
          <a:xfrm>
            <a:off x="251303" y="3198167"/>
            <a:ext cx="105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Pelagic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72393-2BFB-EA49-B275-4BFD52064D6F}"/>
              </a:ext>
            </a:extLst>
          </p:cNvPr>
          <p:cNvSpPr txBox="1"/>
          <p:nvPr/>
        </p:nvSpPr>
        <p:spPr>
          <a:xfrm>
            <a:off x="28216" y="6503726"/>
            <a:ext cx="716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Biomass Ratios across temp (these are equilibrium density biomass ratios) </a:t>
            </a:r>
          </a:p>
        </p:txBody>
      </p:sp>
    </p:spTree>
    <p:extLst>
      <p:ext uri="{BB962C8B-B14F-4D97-AF65-F5344CB8AC3E}">
        <p14:creationId xmlns:p14="http://schemas.microsoft.com/office/powerpoint/2010/main" val="13499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687F4B5-5B8D-8F4D-B78A-5285D744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596900"/>
            <a:ext cx="7759700" cy="566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E726B-9B01-FD4A-A144-70683C13B287}"/>
              </a:ext>
            </a:extLst>
          </p:cNvPr>
          <p:cNvSpPr txBox="1"/>
          <p:nvPr/>
        </p:nvSpPr>
        <p:spPr>
          <a:xfrm>
            <a:off x="0" y="6488668"/>
            <a:ext cx="252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Eigenvalues across temp </a:t>
            </a:r>
          </a:p>
        </p:txBody>
      </p:sp>
    </p:spTree>
    <p:extLst>
      <p:ext uri="{BB962C8B-B14F-4D97-AF65-F5344CB8AC3E}">
        <p14:creationId xmlns:p14="http://schemas.microsoft.com/office/powerpoint/2010/main" val="249025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86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Adaptive Omnivore &amp; Temperature Plots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Generalist Plots </dc:title>
  <dc:creator>Charlotte Ward</dc:creator>
  <cp:lastModifiedBy>Charlotte Ward</cp:lastModifiedBy>
  <cp:revision>4</cp:revision>
  <dcterms:created xsi:type="dcterms:W3CDTF">2021-05-31T19:25:44Z</dcterms:created>
  <dcterms:modified xsi:type="dcterms:W3CDTF">2021-05-31T20:13:27Z</dcterms:modified>
</cp:coreProperties>
</file>