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61" r:id="rId5"/>
    <p:sldId id="258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/>
    <p:restoredTop sz="94621"/>
  </p:normalViewPr>
  <p:slideViewPr>
    <p:cSldViewPr snapToGrid="0" snapToObjects="1">
      <p:cViewPr varScale="1">
        <p:scale>
          <a:sx n="135" d="100"/>
          <a:sy n="135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47C1F-1750-4547-A076-C3DF804BBE02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3DB12-5CEA-E448-A00A-8B6B269DA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08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3DB12-5CEA-E448-A00A-8B6B269DA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31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62C3-750A-734D-B3E9-5563C5239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971F4-006F-1644-AF7B-578158315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B3B61-2DD0-0648-9BA3-BAEC6193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DD1F3-E44C-7A4B-A3A5-08342807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75F45-6D85-7042-9520-E9ECADC7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3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6B60-8B6C-2C46-9329-830E1000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828DC-2C34-694B-94D1-970C19688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CCC6C-EE74-A74F-AAAA-1FD32E42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197C5-C145-544B-AEFE-5316D466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45AAA-46A7-8840-8006-3233B176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7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19A3B-83A5-3543-81CE-F9F9E7C95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B146C-AC26-C445-87CD-441C10621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67D84-186A-C947-AC3D-DA6849F7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A3E39-448F-9D41-9339-1640BD06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BF4A1-718A-EB42-99F5-A39622F4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4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CA42-86AC-864C-A0A8-3794A8C2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ECAD0-74F2-FC4A-B24C-CC93F0CFF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36E13-173E-344A-818B-64236916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4CA62-663D-A347-B70D-886F0B38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D2506-8A32-824A-8BEC-A6B516BA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2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BB0C-9560-5D49-9CE8-9E8F3C57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3BC65-4EED-644E-9ECA-E9FC1D4FB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60F6-00E4-9B4D-869F-6674CDD9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FA909-3C23-5147-9229-CE402672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1C5FB-7267-8C47-845A-72E6A158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B3A5-7D87-D143-ADE5-448A747E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41C3E-281C-CD4D-A954-60EFCF9B3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4DC0A-025D-824F-90E8-D6AC156A4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13AE7-8E85-E34E-9ED9-DBEFC336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7D636-B7F6-644B-AFD8-4988FBBC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5FB2C-332F-3741-8261-29549123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7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8821-A917-0E48-B89D-1CDFA1B7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3EFE9-0050-534C-87EB-3D4B98D76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2432C-85B4-7B4D-A9AC-A6FBD9C4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31C30-7D3A-7047-85C0-A4019A239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665A-1076-1A43-8BF1-F63E28C01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9C237-D81B-804D-86DA-90B3BEEA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726D1-9207-104A-AC61-91191209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A0190-658A-3445-8960-47ECF912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5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B40F-A5B2-7741-A79E-CF942F93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3C173-4403-304E-AC64-EB059FEA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00123-3C47-3048-803D-6C3C4548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FBFC8-B6F3-DC47-BADD-C025522B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6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E018C-0319-4B42-8646-FEB72327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40370-9584-7146-A07E-152C271F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F334E-87B8-8F4F-B11B-73802479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8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D82A-1417-384E-A11F-29478B2F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2E567-7CF7-A840-8461-6B170F275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91329-850D-FE49-9208-E56FB3082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32BFD-0CF1-A349-B44A-C8A5B555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BB782-F709-D442-9D1C-DF2EEA4E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12AB8-AA71-D04A-85F9-117C864F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8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B466-ADEC-7F4E-A161-00BFCCAE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F3A037-BC2E-4547-8804-412E7C08D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43D48-BBF4-B94D-B5B1-C63365AF8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A0B71-AAEF-4149-812E-58BDF6D0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F16D9-5995-0148-B956-805E8190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80C0B-068D-F842-870A-7BBDCF4D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6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09785-1347-3C4F-8F46-90466F1C8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B9B7-186B-4846-ACC3-82930480F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2FBC7-2205-D942-8E21-21CF76890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0104-86F5-EF49-B383-F1AE1C81D74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68EC-21D7-FF49-A088-062F81C9B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CD10C-29FC-DA46-AD2D-5BD9C0050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0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97A6-D2EC-CD46-B86B-87CC85E63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Adaptive Omnivore &amp; Temperature Plots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2C42A-885D-FC47-8FEC-51D0418BA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31 2021</a:t>
            </a:r>
          </a:p>
        </p:txBody>
      </p:sp>
    </p:spTree>
    <p:extLst>
      <p:ext uri="{BB962C8B-B14F-4D97-AF65-F5344CB8AC3E}">
        <p14:creationId xmlns:p14="http://schemas.microsoft.com/office/powerpoint/2010/main" val="14693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F7CC8746-E548-3947-A39E-5842B6B871D9}"/>
              </a:ext>
            </a:extLst>
          </p:cNvPr>
          <p:cNvSpPr/>
          <p:nvPr/>
        </p:nvSpPr>
        <p:spPr>
          <a:xfrm>
            <a:off x="8303140" y="1871168"/>
            <a:ext cx="1152939" cy="1152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Littoral</a:t>
            </a:r>
          </a:p>
          <a:p>
            <a:pPr algn="ctr"/>
            <a:r>
              <a:rPr lang="en-US" sz="1200" dirty="0"/>
              <a:t>Consumer</a:t>
            </a:r>
            <a:r>
              <a:rPr lang="en-US" sz="1100" dirty="0"/>
              <a:t>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A62CE9-B88C-3644-86D2-656B0DA69532}"/>
              </a:ext>
            </a:extLst>
          </p:cNvPr>
          <p:cNvSpPr/>
          <p:nvPr/>
        </p:nvSpPr>
        <p:spPr>
          <a:xfrm>
            <a:off x="8303140" y="3602968"/>
            <a:ext cx="1152939" cy="1152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Littoral Resource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6CBF2F-CE02-4543-BF0E-9BA968A099AD}"/>
              </a:ext>
            </a:extLst>
          </p:cNvPr>
          <p:cNvCxnSpPr>
            <a:cxnSpLocks/>
            <a:stCxn id="14" idx="0"/>
            <a:endCxn id="13" idx="4"/>
          </p:cNvCxnSpPr>
          <p:nvPr/>
        </p:nvCxnSpPr>
        <p:spPr>
          <a:xfrm flipV="1">
            <a:off x="8879610" y="3023168"/>
            <a:ext cx="0" cy="57980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276B3E-D826-0D47-9525-2BA4B3478892}"/>
              </a:ext>
            </a:extLst>
          </p:cNvPr>
          <p:cNvCxnSpPr>
            <a:cxnSpLocks/>
            <a:stCxn id="13" idx="0"/>
            <a:endCxn id="18" idx="3"/>
          </p:cNvCxnSpPr>
          <p:nvPr/>
        </p:nvCxnSpPr>
        <p:spPr>
          <a:xfrm flipV="1">
            <a:off x="8879610" y="983294"/>
            <a:ext cx="745313" cy="887874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633A39D-1573-4644-A86E-D4A7DAC34420}"/>
              </a:ext>
            </a:extLst>
          </p:cNvPr>
          <p:cNvCxnSpPr>
            <a:cxnSpLocks/>
            <a:stCxn id="20" idx="6"/>
            <a:endCxn id="18" idx="6"/>
          </p:cNvCxnSpPr>
          <p:nvPr/>
        </p:nvCxnSpPr>
        <p:spPr>
          <a:xfrm flipH="1" flipV="1">
            <a:off x="10609018" y="576000"/>
            <a:ext cx="1152939" cy="3602968"/>
          </a:xfrm>
          <a:prstGeom prst="curvedConnector3">
            <a:avLst>
              <a:gd name="adj1" fmla="val -198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ABF202C-6DFA-ED4D-A44D-DB9A27007B06}"/>
              </a:ext>
            </a:extLst>
          </p:cNvPr>
          <p:cNvSpPr/>
          <p:nvPr/>
        </p:nvSpPr>
        <p:spPr>
          <a:xfrm>
            <a:off x="9456079" y="0"/>
            <a:ext cx="1152939" cy="1152000"/>
          </a:xfrm>
          <a:prstGeom prst="ellipse">
            <a:avLst/>
          </a:prstGeom>
          <a:solidFill>
            <a:srgbClr val="B17FE8"/>
          </a:solidFill>
          <a:ln>
            <a:solidFill>
              <a:srgbClr val="B17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Top Predator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8C6DE0-0DCC-454F-9CB4-B2527C50DD63}"/>
              </a:ext>
            </a:extLst>
          </p:cNvPr>
          <p:cNvSpPr/>
          <p:nvPr/>
        </p:nvSpPr>
        <p:spPr>
          <a:xfrm>
            <a:off x="10609018" y="1871168"/>
            <a:ext cx="1152939" cy="1152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Pelagic</a:t>
            </a:r>
          </a:p>
          <a:p>
            <a:pPr algn="ctr"/>
            <a:r>
              <a:rPr lang="en-US" sz="1200" dirty="0"/>
              <a:t>Consumer</a:t>
            </a:r>
            <a:r>
              <a:rPr lang="en-US" sz="1100" dirty="0"/>
              <a:t>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46C2F4-220C-F548-A46A-6153E42BB602}"/>
              </a:ext>
            </a:extLst>
          </p:cNvPr>
          <p:cNvSpPr/>
          <p:nvPr/>
        </p:nvSpPr>
        <p:spPr>
          <a:xfrm>
            <a:off x="10609018" y="3602968"/>
            <a:ext cx="1152939" cy="115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Pelagic Resource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269F52-9560-B040-80BB-0516BF867B07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11185488" y="3023168"/>
            <a:ext cx="0" cy="57980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94174A-CE37-3D44-8223-D893E9D0BCD9}"/>
              </a:ext>
            </a:extLst>
          </p:cNvPr>
          <p:cNvCxnSpPr>
            <a:cxnSpLocks/>
            <a:stCxn id="19" idx="0"/>
            <a:endCxn id="18" idx="5"/>
          </p:cNvCxnSpPr>
          <p:nvPr/>
        </p:nvCxnSpPr>
        <p:spPr>
          <a:xfrm flipH="1" flipV="1">
            <a:off x="10440174" y="983294"/>
            <a:ext cx="745314" cy="887874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85F0ABD-A3BE-0A43-B8C4-A25305452D2F}"/>
              </a:ext>
            </a:extLst>
          </p:cNvPr>
          <p:cNvCxnSpPr>
            <a:cxnSpLocks/>
            <a:stCxn id="14" idx="2"/>
            <a:endCxn id="18" idx="2"/>
          </p:cNvCxnSpPr>
          <p:nvPr/>
        </p:nvCxnSpPr>
        <p:spPr>
          <a:xfrm rot="10800000" flipH="1">
            <a:off x="8303139" y="576000"/>
            <a:ext cx="1152939" cy="3602968"/>
          </a:xfrm>
          <a:prstGeom prst="curvedConnector3">
            <a:avLst>
              <a:gd name="adj1" fmla="val -198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240E377-5D34-2E47-B51B-3D08CABBF85A}"/>
              </a:ext>
            </a:extLst>
          </p:cNvPr>
          <p:cNvSpPr/>
          <p:nvPr/>
        </p:nvSpPr>
        <p:spPr>
          <a:xfrm>
            <a:off x="261199" y="2089980"/>
            <a:ext cx="1152939" cy="1152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Littoral</a:t>
            </a:r>
          </a:p>
          <a:p>
            <a:pPr algn="ctr"/>
            <a:r>
              <a:rPr lang="en-US" sz="1200" dirty="0"/>
              <a:t>Consumer</a:t>
            </a:r>
            <a:r>
              <a:rPr lang="en-US" sz="1100" dirty="0"/>
              <a:t>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4C45C50-4349-2843-929A-BE5A109C2717}"/>
              </a:ext>
            </a:extLst>
          </p:cNvPr>
          <p:cNvSpPr/>
          <p:nvPr/>
        </p:nvSpPr>
        <p:spPr>
          <a:xfrm>
            <a:off x="261199" y="3821780"/>
            <a:ext cx="1152939" cy="1152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Littoral Resource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91A125-9278-254F-84B9-E5184FBB09C3}"/>
              </a:ext>
            </a:extLst>
          </p:cNvPr>
          <p:cNvCxnSpPr>
            <a:cxnSpLocks/>
            <a:stCxn id="25" idx="0"/>
            <a:endCxn id="24" idx="4"/>
          </p:cNvCxnSpPr>
          <p:nvPr/>
        </p:nvCxnSpPr>
        <p:spPr>
          <a:xfrm flipV="1">
            <a:off x="837669" y="3241980"/>
            <a:ext cx="0" cy="579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CFFAF4-DEB2-CE4E-AAA7-9B81132E5094}"/>
              </a:ext>
            </a:extLst>
          </p:cNvPr>
          <p:cNvCxnSpPr>
            <a:cxnSpLocks/>
            <a:stCxn id="24" idx="0"/>
            <a:endCxn id="29" idx="3"/>
          </p:cNvCxnSpPr>
          <p:nvPr/>
        </p:nvCxnSpPr>
        <p:spPr>
          <a:xfrm flipV="1">
            <a:off x="837669" y="1202106"/>
            <a:ext cx="745313" cy="887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104A3ECD-8330-6D44-9B05-1FC1A06936C2}"/>
              </a:ext>
            </a:extLst>
          </p:cNvPr>
          <p:cNvCxnSpPr>
            <a:cxnSpLocks/>
            <a:stCxn id="31" idx="6"/>
            <a:endCxn id="29" idx="6"/>
          </p:cNvCxnSpPr>
          <p:nvPr/>
        </p:nvCxnSpPr>
        <p:spPr>
          <a:xfrm flipH="1" flipV="1">
            <a:off x="2567077" y="794812"/>
            <a:ext cx="1152939" cy="3602968"/>
          </a:xfrm>
          <a:prstGeom prst="curvedConnector3">
            <a:avLst>
              <a:gd name="adj1" fmla="val -19828"/>
            </a:avLst>
          </a:prstGeom>
          <a:ln w="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58B5F95-187D-4444-A5DB-1D421F9868B0}"/>
              </a:ext>
            </a:extLst>
          </p:cNvPr>
          <p:cNvSpPr/>
          <p:nvPr/>
        </p:nvSpPr>
        <p:spPr>
          <a:xfrm>
            <a:off x="1414138" y="218812"/>
            <a:ext cx="1152939" cy="1152000"/>
          </a:xfrm>
          <a:prstGeom prst="ellipse">
            <a:avLst/>
          </a:prstGeom>
          <a:solidFill>
            <a:srgbClr val="B17FE8"/>
          </a:solidFill>
          <a:ln>
            <a:solidFill>
              <a:srgbClr val="B17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Top Predator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91601E-98BF-594B-B9BF-D2C774129B14}"/>
              </a:ext>
            </a:extLst>
          </p:cNvPr>
          <p:cNvSpPr/>
          <p:nvPr/>
        </p:nvSpPr>
        <p:spPr>
          <a:xfrm>
            <a:off x="2567077" y="2089980"/>
            <a:ext cx="1152939" cy="1152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Pelagic</a:t>
            </a:r>
          </a:p>
          <a:p>
            <a:pPr algn="ctr"/>
            <a:r>
              <a:rPr lang="en-US" sz="1200" dirty="0"/>
              <a:t>Consumer</a:t>
            </a:r>
            <a:r>
              <a:rPr lang="en-US" sz="1100" dirty="0"/>
              <a:t> 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C8C1F0B-8070-5D43-AE59-B4DE93E67544}"/>
              </a:ext>
            </a:extLst>
          </p:cNvPr>
          <p:cNvSpPr/>
          <p:nvPr/>
        </p:nvSpPr>
        <p:spPr>
          <a:xfrm>
            <a:off x="2567077" y="3821780"/>
            <a:ext cx="1152939" cy="115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Pelagic Resource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7E21D2-3DF0-7440-B202-75BCF2E06230}"/>
              </a:ext>
            </a:extLst>
          </p:cNvPr>
          <p:cNvCxnSpPr>
            <a:cxnSpLocks/>
            <a:stCxn id="31" idx="0"/>
            <a:endCxn id="30" idx="4"/>
          </p:cNvCxnSpPr>
          <p:nvPr/>
        </p:nvCxnSpPr>
        <p:spPr>
          <a:xfrm flipV="1">
            <a:off x="3143547" y="3241980"/>
            <a:ext cx="0" cy="579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9DFE12-8097-744F-AECD-194F00993D18}"/>
              </a:ext>
            </a:extLst>
          </p:cNvPr>
          <p:cNvCxnSpPr>
            <a:cxnSpLocks/>
            <a:stCxn id="30" idx="0"/>
            <a:endCxn id="29" idx="5"/>
          </p:cNvCxnSpPr>
          <p:nvPr/>
        </p:nvCxnSpPr>
        <p:spPr>
          <a:xfrm flipH="1" flipV="1">
            <a:off x="2398233" y="1202106"/>
            <a:ext cx="745314" cy="887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6019652-5394-2846-BE9D-E186D56A88EB}"/>
              </a:ext>
            </a:extLst>
          </p:cNvPr>
          <p:cNvCxnSpPr>
            <a:cxnSpLocks/>
            <a:stCxn id="25" idx="2"/>
            <a:endCxn id="29" idx="2"/>
          </p:cNvCxnSpPr>
          <p:nvPr/>
        </p:nvCxnSpPr>
        <p:spPr>
          <a:xfrm rot="10800000" flipH="1">
            <a:off x="261198" y="794812"/>
            <a:ext cx="1152939" cy="3602968"/>
          </a:xfrm>
          <a:prstGeom prst="curvedConnector3">
            <a:avLst>
              <a:gd name="adj1" fmla="val -198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5CB8CCF-A56E-A642-A7B3-5C347052409B}"/>
              </a:ext>
            </a:extLst>
          </p:cNvPr>
          <p:cNvSpPr/>
          <p:nvPr/>
        </p:nvSpPr>
        <p:spPr>
          <a:xfrm>
            <a:off x="4282169" y="2278462"/>
            <a:ext cx="1152939" cy="1152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Littoral</a:t>
            </a:r>
          </a:p>
          <a:p>
            <a:pPr algn="ctr"/>
            <a:r>
              <a:rPr lang="en-US" sz="1200" dirty="0"/>
              <a:t>Consumer</a:t>
            </a:r>
            <a:r>
              <a:rPr lang="en-US" sz="1100" dirty="0"/>
              <a:t> 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9F1655E-69EB-0941-B937-936BA6B59839}"/>
              </a:ext>
            </a:extLst>
          </p:cNvPr>
          <p:cNvSpPr/>
          <p:nvPr/>
        </p:nvSpPr>
        <p:spPr>
          <a:xfrm>
            <a:off x="4282169" y="4010262"/>
            <a:ext cx="1152939" cy="1152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Littoral Resource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18C7CCA-79C1-8940-A0B3-F5716F534234}"/>
              </a:ext>
            </a:extLst>
          </p:cNvPr>
          <p:cNvCxnSpPr>
            <a:cxnSpLocks/>
            <a:stCxn id="47" idx="0"/>
            <a:endCxn id="46" idx="4"/>
          </p:cNvCxnSpPr>
          <p:nvPr/>
        </p:nvCxnSpPr>
        <p:spPr>
          <a:xfrm flipV="1">
            <a:off x="4858639" y="3430462"/>
            <a:ext cx="0" cy="579800"/>
          </a:xfrm>
          <a:prstGeom prst="straightConnector1">
            <a:avLst/>
          </a:prstGeom>
          <a:ln w="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9BC38A-F4B4-814F-A202-3D75376311EE}"/>
              </a:ext>
            </a:extLst>
          </p:cNvPr>
          <p:cNvCxnSpPr>
            <a:cxnSpLocks/>
            <a:stCxn id="46" idx="0"/>
            <a:endCxn id="51" idx="3"/>
          </p:cNvCxnSpPr>
          <p:nvPr/>
        </p:nvCxnSpPr>
        <p:spPr>
          <a:xfrm flipV="1">
            <a:off x="4858639" y="1390588"/>
            <a:ext cx="745313" cy="887874"/>
          </a:xfrm>
          <a:prstGeom prst="straightConnector1">
            <a:avLst/>
          </a:prstGeom>
          <a:ln w="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D6AB4B79-B715-A342-AC06-B0A0A40DA67C}"/>
              </a:ext>
            </a:extLst>
          </p:cNvPr>
          <p:cNvCxnSpPr>
            <a:cxnSpLocks/>
            <a:stCxn id="53" idx="6"/>
            <a:endCxn id="51" idx="6"/>
          </p:cNvCxnSpPr>
          <p:nvPr/>
        </p:nvCxnSpPr>
        <p:spPr>
          <a:xfrm flipH="1" flipV="1">
            <a:off x="6588047" y="983294"/>
            <a:ext cx="1152939" cy="3602968"/>
          </a:xfrm>
          <a:prstGeom prst="curvedConnector3">
            <a:avLst>
              <a:gd name="adj1" fmla="val -198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F29FFE6-2156-294E-9B52-9CE43266686D}"/>
              </a:ext>
            </a:extLst>
          </p:cNvPr>
          <p:cNvSpPr/>
          <p:nvPr/>
        </p:nvSpPr>
        <p:spPr>
          <a:xfrm>
            <a:off x="5435108" y="407294"/>
            <a:ext cx="1152939" cy="1152000"/>
          </a:xfrm>
          <a:prstGeom prst="ellipse">
            <a:avLst/>
          </a:prstGeom>
          <a:solidFill>
            <a:srgbClr val="B17FE8"/>
          </a:solidFill>
          <a:ln>
            <a:solidFill>
              <a:srgbClr val="B17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Top Predator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6F1F453-6249-AA4F-9E9C-9312889E19BF}"/>
              </a:ext>
            </a:extLst>
          </p:cNvPr>
          <p:cNvSpPr/>
          <p:nvPr/>
        </p:nvSpPr>
        <p:spPr>
          <a:xfrm>
            <a:off x="6588047" y="2278462"/>
            <a:ext cx="1152939" cy="1152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Pelagic</a:t>
            </a:r>
          </a:p>
          <a:p>
            <a:pPr algn="ctr"/>
            <a:r>
              <a:rPr lang="en-US" sz="1200" dirty="0"/>
              <a:t>Consumer</a:t>
            </a:r>
            <a:r>
              <a:rPr lang="en-US" sz="1100" dirty="0"/>
              <a:t> 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3AC50D9-C52B-474F-B847-1B0CB4EA8C35}"/>
              </a:ext>
            </a:extLst>
          </p:cNvPr>
          <p:cNvSpPr/>
          <p:nvPr/>
        </p:nvSpPr>
        <p:spPr>
          <a:xfrm>
            <a:off x="6588047" y="4010262"/>
            <a:ext cx="1152939" cy="115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Pelagic Resource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AADFB0-FCAE-F64E-8740-560E7FD095A6}"/>
              </a:ext>
            </a:extLst>
          </p:cNvPr>
          <p:cNvCxnSpPr>
            <a:cxnSpLocks/>
            <a:stCxn id="53" idx="0"/>
            <a:endCxn id="52" idx="4"/>
          </p:cNvCxnSpPr>
          <p:nvPr/>
        </p:nvCxnSpPr>
        <p:spPr>
          <a:xfrm flipV="1">
            <a:off x="7164517" y="3430462"/>
            <a:ext cx="0" cy="579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097E096-4560-284F-AE2E-2D17D5C11806}"/>
              </a:ext>
            </a:extLst>
          </p:cNvPr>
          <p:cNvCxnSpPr>
            <a:cxnSpLocks/>
            <a:stCxn id="52" idx="0"/>
            <a:endCxn id="51" idx="5"/>
          </p:cNvCxnSpPr>
          <p:nvPr/>
        </p:nvCxnSpPr>
        <p:spPr>
          <a:xfrm flipH="1" flipV="1">
            <a:off x="6419203" y="1390588"/>
            <a:ext cx="745314" cy="887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E4B1AC17-3C2E-B845-AB4C-5A4A1CB83A06}"/>
              </a:ext>
            </a:extLst>
          </p:cNvPr>
          <p:cNvCxnSpPr>
            <a:cxnSpLocks/>
            <a:stCxn id="47" idx="2"/>
            <a:endCxn id="51" idx="2"/>
          </p:cNvCxnSpPr>
          <p:nvPr/>
        </p:nvCxnSpPr>
        <p:spPr>
          <a:xfrm rot="10800000" flipH="1">
            <a:off x="4282168" y="983294"/>
            <a:ext cx="1152939" cy="3602968"/>
          </a:xfrm>
          <a:prstGeom prst="curvedConnector3">
            <a:avLst>
              <a:gd name="adj1" fmla="val -19828"/>
            </a:avLst>
          </a:prstGeom>
          <a:ln w="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6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718F6F7-5090-104F-94F7-29713B1D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874938"/>
            <a:ext cx="3797301" cy="284797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7E8CDFA-5ED9-494F-B143-C281EDF3C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350" y="874939"/>
            <a:ext cx="3797300" cy="284797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1E8B11AC-2766-6D40-818A-21EFAAE35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700" y="874939"/>
            <a:ext cx="3797300" cy="2847975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BBD80360-B47E-B84C-88A7-A2CDCCC6D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651" y="4010025"/>
            <a:ext cx="3797300" cy="2847975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41E27570-CB83-E241-8252-853F511E0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2049" y="4010024"/>
            <a:ext cx="3797300" cy="2847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9CD5BE-8F97-9641-9CAA-387533F6B6D1}"/>
              </a:ext>
            </a:extLst>
          </p:cNvPr>
          <p:cNvSpPr txBox="1"/>
          <p:nvPr/>
        </p:nvSpPr>
        <p:spPr>
          <a:xfrm>
            <a:off x="599089" y="87493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E8DD26-EA99-C74D-A400-AAA5E65A3E14}"/>
              </a:ext>
            </a:extLst>
          </p:cNvPr>
          <p:cNvSpPr txBox="1"/>
          <p:nvPr/>
        </p:nvSpPr>
        <p:spPr>
          <a:xfrm>
            <a:off x="4649213" y="86248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27.5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985241-1DED-1C4F-8FB4-E49672B3DDA7}"/>
              </a:ext>
            </a:extLst>
          </p:cNvPr>
          <p:cNvSpPr txBox="1"/>
          <p:nvPr/>
        </p:nvSpPr>
        <p:spPr>
          <a:xfrm>
            <a:off x="8498000" y="86248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29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8FD2A6-27C8-0447-80B9-9F29D18445B0}"/>
              </a:ext>
            </a:extLst>
          </p:cNvPr>
          <p:cNvSpPr txBox="1"/>
          <p:nvPr/>
        </p:nvSpPr>
        <p:spPr>
          <a:xfrm>
            <a:off x="2548758" y="394030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30.5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AA561B-EF0F-D844-9811-5B6779004E73}"/>
              </a:ext>
            </a:extLst>
          </p:cNvPr>
          <p:cNvSpPr txBox="1"/>
          <p:nvPr/>
        </p:nvSpPr>
        <p:spPr>
          <a:xfrm>
            <a:off x="6581038" y="394361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31.5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5A1C6-AB42-FD41-9418-DDE968CA7009}"/>
              </a:ext>
            </a:extLst>
          </p:cNvPr>
          <p:cNvSpPr txBox="1"/>
          <p:nvPr/>
        </p:nvSpPr>
        <p:spPr>
          <a:xfrm>
            <a:off x="112042" y="6488668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Series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19A4F3-6A6B-1946-A9B8-0E8B2341B447}"/>
              </a:ext>
            </a:extLst>
          </p:cNvPr>
          <p:cNvSpPr txBox="1"/>
          <p:nvPr/>
        </p:nvSpPr>
        <p:spPr>
          <a:xfrm>
            <a:off x="0" y="164934"/>
            <a:ext cx="742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Varying Temp from 25 – 31.5 degrees. Predator dies at around 31 degrees </a:t>
            </a:r>
          </a:p>
        </p:txBody>
      </p:sp>
    </p:spTree>
    <p:extLst>
      <p:ext uri="{BB962C8B-B14F-4D97-AF65-F5344CB8AC3E}">
        <p14:creationId xmlns:p14="http://schemas.microsoft.com/office/powerpoint/2010/main" val="243215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D8DEA90-7FE1-6D42-B5C4-65A0DA0B8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28" y="740228"/>
            <a:ext cx="3720936" cy="2824164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A859A03-C30E-EB4D-9718-A7385E91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2" y="740229"/>
            <a:ext cx="3738846" cy="2824164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5280D02-8094-724E-AA35-BE743A18F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286" y="740228"/>
            <a:ext cx="3796857" cy="2824164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4DA1318F-5349-8F41-82D2-ABDAA07C7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164" y="4033837"/>
            <a:ext cx="3758876" cy="2824165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50BB1293-24A5-DC46-A528-C984D36AA2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3749" y="4033837"/>
            <a:ext cx="3725774" cy="28241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0DE7F9-99CC-664D-9231-9F4975932A70}"/>
              </a:ext>
            </a:extLst>
          </p:cNvPr>
          <p:cNvSpPr txBox="1"/>
          <p:nvPr/>
        </p:nvSpPr>
        <p:spPr>
          <a:xfrm>
            <a:off x="482975" y="38334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5C88BE-CA3C-6245-B162-3F8B9D179C9C}"/>
              </a:ext>
            </a:extLst>
          </p:cNvPr>
          <p:cNvSpPr txBox="1"/>
          <p:nvPr/>
        </p:nvSpPr>
        <p:spPr>
          <a:xfrm>
            <a:off x="4533099" y="37089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27.5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FDE921-4A1A-BE4D-A594-2A0B4A7110DE}"/>
              </a:ext>
            </a:extLst>
          </p:cNvPr>
          <p:cNvSpPr txBox="1"/>
          <p:nvPr/>
        </p:nvSpPr>
        <p:spPr>
          <a:xfrm>
            <a:off x="8381886" y="37089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DC5443-F193-434A-9B5B-35A17EFEB685}"/>
              </a:ext>
            </a:extLst>
          </p:cNvPr>
          <p:cNvSpPr txBox="1"/>
          <p:nvPr/>
        </p:nvSpPr>
        <p:spPr>
          <a:xfrm>
            <a:off x="2664873" y="369852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30.5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6CEC42-8DF1-EB42-97A8-08AD46F0968B}"/>
              </a:ext>
            </a:extLst>
          </p:cNvPr>
          <p:cNvSpPr txBox="1"/>
          <p:nvPr/>
        </p:nvSpPr>
        <p:spPr>
          <a:xfrm>
            <a:off x="6697153" y="370183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31.5</a:t>
            </a:r>
          </a:p>
        </p:txBody>
      </p:sp>
    </p:spTree>
    <p:extLst>
      <p:ext uri="{BB962C8B-B14F-4D97-AF65-F5344CB8AC3E}">
        <p14:creationId xmlns:p14="http://schemas.microsoft.com/office/powerpoint/2010/main" val="284392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F7C3CB2-2F4D-5A43-8611-4FEB289FD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471" y="0"/>
            <a:ext cx="4238170" cy="3178628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74B5667C-89B9-E648-9136-E339455EC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943" y="0"/>
            <a:ext cx="4238170" cy="3178628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B7F70C65-7F34-A549-88E5-49636A726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386" y="3429000"/>
            <a:ext cx="4238170" cy="3178628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1C97D3DC-30B7-804C-B827-E843B47EE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1446" y="3429000"/>
            <a:ext cx="4238171" cy="3178628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CE9594B9-0CB1-EB4E-8C27-6557399ED2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8" y="0"/>
            <a:ext cx="4238170" cy="31786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D9B6F61-CDDA-B946-AB28-18947D4E9E20}"/>
              </a:ext>
            </a:extLst>
          </p:cNvPr>
          <p:cNvSpPr txBox="1"/>
          <p:nvPr/>
        </p:nvSpPr>
        <p:spPr>
          <a:xfrm>
            <a:off x="775735" y="370707"/>
            <a:ext cx="97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littoral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86B7DD-1506-F242-897A-D6A31CA8CC46}"/>
              </a:ext>
            </a:extLst>
          </p:cNvPr>
          <p:cNvSpPr txBox="1"/>
          <p:nvPr/>
        </p:nvSpPr>
        <p:spPr>
          <a:xfrm>
            <a:off x="4870401" y="345992"/>
            <a:ext cx="101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Pelagic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E1EA4-21C1-4843-8310-A8B5AB7767BC}"/>
              </a:ext>
            </a:extLst>
          </p:cNvPr>
          <p:cNvSpPr txBox="1"/>
          <p:nvPr/>
        </p:nvSpPr>
        <p:spPr>
          <a:xfrm>
            <a:off x="8750351" y="370707"/>
            <a:ext cx="97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littoral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44D673-5E02-D94B-8724-FC61E014C7CA}"/>
              </a:ext>
            </a:extLst>
          </p:cNvPr>
          <p:cNvSpPr txBox="1"/>
          <p:nvPr/>
        </p:nvSpPr>
        <p:spPr>
          <a:xfrm>
            <a:off x="2798513" y="383471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pelagic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FBDE51-82C6-BA4C-B058-DDB9D60DA38B}"/>
              </a:ext>
            </a:extLst>
          </p:cNvPr>
          <p:cNvSpPr txBox="1"/>
          <p:nvPr/>
        </p:nvSpPr>
        <p:spPr>
          <a:xfrm>
            <a:off x="7036683" y="3834718"/>
            <a:ext cx="1055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Predator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B730E3-5D5A-5049-B748-1094652D1FC2}"/>
              </a:ext>
            </a:extLst>
          </p:cNvPr>
          <p:cNvSpPr txBox="1"/>
          <p:nvPr/>
        </p:nvSpPr>
        <p:spPr>
          <a:xfrm>
            <a:off x="10888" y="6473074"/>
            <a:ext cx="998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Equilibrium densities of each population across temperature (where we get positive interior equilibrium) </a:t>
            </a:r>
          </a:p>
        </p:txBody>
      </p:sp>
    </p:spTree>
    <p:extLst>
      <p:ext uri="{BB962C8B-B14F-4D97-AF65-F5344CB8AC3E}">
        <p14:creationId xmlns:p14="http://schemas.microsoft.com/office/powerpoint/2010/main" val="103568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866C4B6-5C05-E344-B5B8-A97AC3CF8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942"/>
            <a:ext cx="3791857" cy="2843893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E1010F0-AC88-7348-86A6-7BC82C6D9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3791857" cy="284389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22A8316-D059-074B-9627-FDABFD9BD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230" y="151038"/>
            <a:ext cx="3911600" cy="293370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0D86610-61DD-A543-B52F-E3FAD1BDB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857" y="3429000"/>
            <a:ext cx="3911600" cy="293370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3A90A8EF-56FE-B54A-AC3F-7E716FD87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2087" y="240845"/>
            <a:ext cx="3791857" cy="2843893"/>
          </a:xfrm>
          <a:prstGeom prst="rect">
            <a:avLst/>
          </a:prstGeom>
        </p:spPr>
      </p:pic>
      <p:pic>
        <p:nvPicPr>
          <p:cNvPr id="15" name="Picture 14" descr="Shape&#10;&#10;Description automatically generated">
            <a:extLst>
              <a:ext uri="{FF2B5EF4-FFF2-40B4-BE49-F238E27FC236}">
                <a16:creationId xmlns:a16="http://schemas.microsoft.com/office/drawing/2014/main" id="{1EF91474-2021-934C-9B26-F8A57D6A16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8898" y="3544366"/>
            <a:ext cx="3791858" cy="28438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5189358-8786-A04A-B2E2-F200ED7B6FCF}"/>
              </a:ext>
            </a:extLst>
          </p:cNvPr>
          <p:cNvSpPr txBox="1"/>
          <p:nvPr/>
        </p:nvSpPr>
        <p:spPr>
          <a:xfrm>
            <a:off x="631490" y="58510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47F6E2-DE50-A24B-A0DF-7325BE651B22}"/>
              </a:ext>
            </a:extLst>
          </p:cNvPr>
          <p:cNvSpPr txBox="1"/>
          <p:nvPr/>
        </p:nvSpPr>
        <p:spPr>
          <a:xfrm>
            <a:off x="4396530" y="5851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1F99E5-E0A2-F345-A4B2-0449057FAAF1}"/>
              </a:ext>
            </a:extLst>
          </p:cNvPr>
          <p:cNvSpPr txBox="1"/>
          <p:nvPr/>
        </p:nvSpPr>
        <p:spPr>
          <a:xfrm>
            <a:off x="8063143" y="58510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E98280-9C77-DD4A-BBE7-B3B377F2DB48}"/>
              </a:ext>
            </a:extLst>
          </p:cNvPr>
          <p:cNvSpPr txBox="1"/>
          <p:nvPr/>
        </p:nvSpPr>
        <p:spPr>
          <a:xfrm>
            <a:off x="637207" y="389786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924D2E-B98E-1A48-88D9-983272D996CA}"/>
              </a:ext>
            </a:extLst>
          </p:cNvPr>
          <p:cNvSpPr txBox="1"/>
          <p:nvPr/>
        </p:nvSpPr>
        <p:spPr>
          <a:xfrm>
            <a:off x="4402247" y="389786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43AA96-F4C4-214D-A329-DC911A4A3E24}"/>
              </a:ext>
            </a:extLst>
          </p:cNvPr>
          <p:cNvSpPr txBox="1"/>
          <p:nvPr/>
        </p:nvSpPr>
        <p:spPr>
          <a:xfrm>
            <a:off x="8068860" y="389786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78E8E6-A035-5B41-A409-93C23C72B24A}"/>
              </a:ext>
            </a:extLst>
          </p:cNvPr>
          <p:cNvSpPr txBox="1"/>
          <p:nvPr/>
        </p:nvSpPr>
        <p:spPr>
          <a:xfrm>
            <a:off x="268480" y="33635"/>
            <a:ext cx="1063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Littoral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BBF967-3E0F-1E43-AB45-12757D39711F}"/>
              </a:ext>
            </a:extLst>
          </p:cNvPr>
          <p:cNvSpPr txBox="1"/>
          <p:nvPr/>
        </p:nvSpPr>
        <p:spPr>
          <a:xfrm>
            <a:off x="251303" y="3198167"/>
            <a:ext cx="105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Pelagic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72393-2BFB-EA49-B275-4BFD52064D6F}"/>
              </a:ext>
            </a:extLst>
          </p:cNvPr>
          <p:cNvSpPr txBox="1"/>
          <p:nvPr/>
        </p:nvSpPr>
        <p:spPr>
          <a:xfrm>
            <a:off x="28216" y="6503726"/>
            <a:ext cx="716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Biomass Ratios across temp (these are equilibrium density biomass ratios) </a:t>
            </a:r>
          </a:p>
        </p:txBody>
      </p:sp>
    </p:spTree>
    <p:extLst>
      <p:ext uri="{BB962C8B-B14F-4D97-AF65-F5344CB8AC3E}">
        <p14:creationId xmlns:p14="http://schemas.microsoft.com/office/powerpoint/2010/main" val="13499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0E726B-9B01-FD4A-A144-70683C13B287}"/>
              </a:ext>
            </a:extLst>
          </p:cNvPr>
          <p:cNvSpPr txBox="1"/>
          <p:nvPr/>
        </p:nvSpPr>
        <p:spPr>
          <a:xfrm>
            <a:off x="0" y="6488668"/>
            <a:ext cx="2522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Eigenvalues across temp 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4903D5A-8BC2-CE42-BC86-403154479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736600"/>
            <a:ext cx="67818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5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Chart, histogram&#10;&#10;Description automatically generated">
            <a:extLst>
              <a:ext uri="{FF2B5EF4-FFF2-40B4-BE49-F238E27FC236}">
                <a16:creationId xmlns:a16="http://schemas.microsoft.com/office/drawing/2014/main" id="{FCB21762-D31B-BF46-B0E5-30E169E4B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240" y="252709"/>
            <a:ext cx="2831616" cy="2153624"/>
          </a:xfrm>
          <a:prstGeom prst="rect">
            <a:avLst/>
          </a:prstGeom>
        </p:spPr>
      </p:pic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B03023C3-4015-4F4E-B14C-A4CB1504DDAB}"/>
              </a:ext>
            </a:extLst>
          </p:cNvPr>
          <p:cNvSpPr/>
          <p:nvPr/>
        </p:nvSpPr>
        <p:spPr>
          <a:xfrm>
            <a:off x="3721367" y="298800"/>
            <a:ext cx="287854" cy="1803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Chart, histogram&#10;&#10;Description automatically generated">
            <a:extLst>
              <a:ext uri="{FF2B5EF4-FFF2-40B4-BE49-F238E27FC236}">
                <a16:creationId xmlns:a16="http://schemas.microsoft.com/office/drawing/2014/main" id="{F8EB0FDA-CF9A-8848-B0B9-D8654BBA31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35"/>
          <a:stretch/>
        </p:blipFill>
        <p:spPr>
          <a:xfrm>
            <a:off x="1269299" y="2692146"/>
            <a:ext cx="2851557" cy="216497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27466B4-F653-574E-8673-BDD98D546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507" y="5853"/>
            <a:ext cx="3241983" cy="2431487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D474DF4-98D4-5B45-A803-C6A47F138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9454" y="0"/>
            <a:ext cx="3241982" cy="2431487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9B034F4A-88CF-A045-8C1A-9DC8E2875B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508" y="2444064"/>
            <a:ext cx="3241982" cy="2431487"/>
          </a:xfrm>
          <a:prstGeom prst="rect">
            <a:avLst/>
          </a:prstGeom>
        </p:spPr>
      </p:pic>
      <p:pic>
        <p:nvPicPr>
          <p:cNvPr id="15" name="Picture 14" descr="Chart, line chart, histogram&#10;&#10;Description automatically generated">
            <a:extLst>
              <a:ext uri="{FF2B5EF4-FFF2-40B4-BE49-F238E27FC236}">
                <a16:creationId xmlns:a16="http://schemas.microsoft.com/office/drawing/2014/main" id="{6A3FA36B-A13E-0C4F-A1F4-4C2674B531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9454" y="2444284"/>
            <a:ext cx="3241982" cy="2431487"/>
          </a:xfrm>
          <a:prstGeom prst="rect">
            <a:avLst/>
          </a:prstGeom>
        </p:spPr>
      </p:pic>
      <p:pic>
        <p:nvPicPr>
          <p:cNvPr id="19" name="Picture 18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D18299A1-9A4A-904E-8A0F-982557C978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2507" y="4857121"/>
            <a:ext cx="3241982" cy="2431487"/>
          </a:xfrm>
          <a:prstGeom prst="rect">
            <a:avLst/>
          </a:prstGeom>
        </p:spPr>
      </p:pic>
      <p:pic>
        <p:nvPicPr>
          <p:cNvPr id="21" name="Picture 20" descr="Chart, line chart, histogram&#10;&#10;Description automatically generated">
            <a:extLst>
              <a:ext uri="{FF2B5EF4-FFF2-40B4-BE49-F238E27FC236}">
                <a16:creationId xmlns:a16="http://schemas.microsoft.com/office/drawing/2014/main" id="{339F7584-9920-C544-9601-6AADD88335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9454" y="4841701"/>
            <a:ext cx="3241982" cy="243148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81940E2-00DD-5841-8526-F0C34C9237EA}"/>
              </a:ext>
            </a:extLst>
          </p:cNvPr>
          <p:cNvSpPr/>
          <p:nvPr/>
        </p:nvSpPr>
        <p:spPr>
          <a:xfrm>
            <a:off x="3422276" y="316006"/>
            <a:ext cx="376518" cy="201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ABB95E-3AA4-2B40-97D0-FB939011CFEA}"/>
              </a:ext>
            </a:extLst>
          </p:cNvPr>
          <p:cNvSpPr/>
          <p:nvPr/>
        </p:nvSpPr>
        <p:spPr>
          <a:xfrm>
            <a:off x="6664258" y="329453"/>
            <a:ext cx="376518" cy="201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987DF7-A95D-F34A-8852-1DE1BC9D5C3D}"/>
              </a:ext>
            </a:extLst>
          </p:cNvPr>
          <p:cNvSpPr/>
          <p:nvPr/>
        </p:nvSpPr>
        <p:spPr>
          <a:xfrm>
            <a:off x="3577815" y="2761533"/>
            <a:ext cx="376518" cy="201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192D0A-FB34-AC47-9A55-2BD69A9D06D1}"/>
              </a:ext>
            </a:extLst>
          </p:cNvPr>
          <p:cNvSpPr/>
          <p:nvPr/>
        </p:nvSpPr>
        <p:spPr>
          <a:xfrm>
            <a:off x="6673025" y="2760940"/>
            <a:ext cx="376518" cy="201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CD8DC8-55C4-7F43-8E05-A1F2AB5746D4}"/>
              </a:ext>
            </a:extLst>
          </p:cNvPr>
          <p:cNvSpPr/>
          <p:nvPr/>
        </p:nvSpPr>
        <p:spPr>
          <a:xfrm>
            <a:off x="3422276" y="5194857"/>
            <a:ext cx="376518" cy="201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8A72E7-F883-E549-B9B2-459FBB9AD726}"/>
              </a:ext>
            </a:extLst>
          </p:cNvPr>
          <p:cNvSpPr/>
          <p:nvPr/>
        </p:nvSpPr>
        <p:spPr>
          <a:xfrm>
            <a:off x="4565804" y="5218451"/>
            <a:ext cx="376518" cy="201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F6F428-38BD-E944-AA5C-497F13AF3436}"/>
              </a:ext>
            </a:extLst>
          </p:cNvPr>
          <p:cNvSpPr txBox="1"/>
          <p:nvPr/>
        </p:nvSpPr>
        <p:spPr>
          <a:xfrm>
            <a:off x="3583486" y="288191"/>
            <a:ext cx="740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27.5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66FD44-A4F2-F941-9327-3E94B697A21A}"/>
              </a:ext>
            </a:extLst>
          </p:cNvPr>
          <p:cNvSpPr txBox="1"/>
          <p:nvPr/>
        </p:nvSpPr>
        <p:spPr>
          <a:xfrm>
            <a:off x="6558673" y="272050"/>
            <a:ext cx="740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27.5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21796B-D7A1-4440-B4CC-0FBA9ABF74FE}"/>
              </a:ext>
            </a:extLst>
          </p:cNvPr>
          <p:cNvSpPr txBox="1"/>
          <p:nvPr/>
        </p:nvSpPr>
        <p:spPr>
          <a:xfrm>
            <a:off x="9699357" y="272050"/>
            <a:ext cx="740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27.5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70D902-F633-EE4C-861E-AB3D97DA404D}"/>
              </a:ext>
            </a:extLst>
          </p:cNvPr>
          <p:cNvSpPr txBox="1"/>
          <p:nvPr/>
        </p:nvSpPr>
        <p:spPr>
          <a:xfrm>
            <a:off x="3545270" y="2744882"/>
            <a:ext cx="4822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28.5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0691FC-3415-5848-B3E5-B3703D3FA3B8}"/>
              </a:ext>
            </a:extLst>
          </p:cNvPr>
          <p:cNvSpPr txBox="1"/>
          <p:nvPr/>
        </p:nvSpPr>
        <p:spPr>
          <a:xfrm>
            <a:off x="6558673" y="2755264"/>
            <a:ext cx="740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28.5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ED5B86-BFE7-E542-ACCF-08E6D869149C}"/>
              </a:ext>
            </a:extLst>
          </p:cNvPr>
          <p:cNvSpPr txBox="1"/>
          <p:nvPr/>
        </p:nvSpPr>
        <p:spPr>
          <a:xfrm>
            <a:off x="9699356" y="2770526"/>
            <a:ext cx="740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28.5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A05000-0935-3144-B1E8-FBCAE68DBC88}"/>
              </a:ext>
            </a:extLst>
          </p:cNvPr>
          <p:cNvSpPr txBox="1"/>
          <p:nvPr/>
        </p:nvSpPr>
        <p:spPr>
          <a:xfrm>
            <a:off x="6576383" y="5164663"/>
            <a:ext cx="740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30.0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82E12B-2C0A-C740-801F-011FAC753942}"/>
              </a:ext>
            </a:extLst>
          </p:cNvPr>
          <p:cNvSpPr txBox="1"/>
          <p:nvPr/>
        </p:nvSpPr>
        <p:spPr>
          <a:xfrm>
            <a:off x="9688807" y="5119564"/>
            <a:ext cx="740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30.0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E0C3501-7518-AB49-9CB9-6E4323F11A2F}"/>
              </a:ext>
            </a:extLst>
          </p:cNvPr>
          <p:cNvSpPr/>
          <p:nvPr/>
        </p:nvSpPr>
        <p:spPr>
          <a:xfrm>
            <a:off x="3775218" y="5194857"/>
            <a:ext cx="287854" cy="1803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Chart&#10;&#10;Description automatically generated">
            <a:extLst>
              <a:ext uri="{FF2B5EF4-FFF2-40B4-BE49-F238E27FC236}">
                <a16:creationId xmlns:a16="http://schemas.microsoft.com/office/drawing/2014/main" id="{8ED84D3A-FFB6-584B-8907-55788718ED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6292" y="4593037"/>
            <a:ext cx="2916214" cy="2153624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E864189A-B9CD-644D-B1A5-A7840F9B7FC1}"/>
              </a:ext>
            </a:extLst>
          </p:cNvPr>
          <p:cNvSpPr/>
          <p:nvPr/>
        </p:nvSpPr>
        <p:spPr>
          <a:xfrm>
            <a:off x="3686554" y="5179169"/>
            <a:ext cx="376518" cy="201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7FF839-EED3-0B4E-88BA-39D3E9F1E8D0}"/>
              </a:ext>
            </a:extLst>
          </p:cNvPr>
          <p:cNvSpPr txBox="1"/>
          <p:nvPr/>
        </p:nvSpPr>
        <p:spPr>
          <a:xfrm>
            <a:off x="3618374" y="5164663"/>
            <a:ext cx="740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30.0</a:t>
            </a:r>
          </a:p>
        </p:txBody>
      </p:sp>
    </p:spTree>
    <p:extLst>
      <p:ext uri="{BB962C8B-B14F-4D97-AF65-F5344CB8AC3E}">
        <p14:creationId xmlns:p14="http://schemas.microsoft.com/office/powerpoint/2010/main" val="420352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20052</TotalTime>
  <Words>141</Words>
  <Application>Microsoft Macintosh PowerPoint</Application>
  <PresentationFormat>Widescreen</PresentationFormat>
  <Paragraphs>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Adaptive Omnivore &amp; Temperature Plots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Generalist Plots </dc:title>
  <dc:creator>Charlotte Ward</dc:creator>
  <cp:lastModifiedBy>Charlotte Ward</cp:lastModifiedBy>
  <cp:revision>10</cp:revision>
  <dcterms:created xsi:type="dcterms:W3CDTF">2021-05-31T19:25:44Z</dcterms:created>
  <dcterms:modified xsi:type="dcterms:W3CDTF">2021-06-22T18:45:29Z</dcterms:modified>
</cp:coreProperties>
</file>