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0"/>
    <p:restoredTop sz="94673"/>
  </p:normalViewPr>
  <p:slideViewPr>
    <p:cSldViewPr snapToGrid="0" snapToObjects="1">
      <p:cViewPr>
        <p:scale>
          <a:sx n="65" d="100"/>
          <a:sy n="65" d="100"/>
        </p:scale>
        <p:origin x="1104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62C3-750A-734D-B3E9-5563C5239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971F4-006F-1644-AF7B-578158315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B3B61-2DD0-0648-9BA3-BAEC6193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104-86F5-EF49-B383-F1AE1C81D740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DD1F3-E44C-7A4B-A3A5-08342807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75F45-6D85-7042-9520-E9ECADC7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351E-DCEE-8845-82B2-E04A8FE66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3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6B60-8B6C-2C46-9329-830E1000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828DC-2C34-694B-94D1-970C19688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CCC6C-EE74-A74F-AAAA-1FD32E42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104-86F5-EF49-B383-F1AE1C81D740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197C5-C145-544B-AEFE-5316D4667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45AAA-46A7-8840-8006-3233B176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351E-DCEE-8845-82B2-E04A8FE66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7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19A3B-83A5-3543-81CE-F9F9E7C95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B146C-AC26-C445-87CD-441C10621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67D84-186A-C947-AC3D-DA6849F7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104-86F5-EF49-B383-F1AE1C81D740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A3E39-448F-9D41-9339-1640BD067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BF4A1-718A-EB42-99F5-A39622F4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351E-DCEE-8845-82B2-E04A8FE66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4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CA42-86AC-864C-A0A8-3794A8C2D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ECAD0-74F2-FC4A-B24C-CC93F0CFF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36E13-173E-344A-818B-64236916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104-86F5-EF49-B383-F1AE1C81D740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4CA62-663D-A347-B70D-886F0B38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D2506-8A32-824A-8BEC-A6B516BA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351E-DCEE-8845-82B2-E04A8FE66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2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BB0C-9560-5D49-9CE8-9E8F3C57B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3BC65-4EED-644E-9ECA-E9FC1D4FB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60F6-00E4-9B4D-869F-6674CDD9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104-86F5-EF49-B383-F1AE1C81D740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FA909-3C23-5147-9229-CE402672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1C5FB-7267-8C47-845A-72E6A158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351E-DCEE-8845-82B2-E04A8FE66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B3A5-7D87-D143-ADE5-448A747E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41C3E-281C-CD4D-A954-60EFCF9B3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4DC0A-025D-824F-90E8-D6AC156A4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13AE7-8E85-E34E-9ED9-DBEFC3369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104-86F5-EF49-B383-F1AE1C81D740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7D636-B7F6-644B-AFD8-4988FBBC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5FB2C-332F-3741-8261-29549123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351E-DCEE-8845-82B2-E04A8FE66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7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8821-A917-0E48-B89D-1CDFA1B79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3EFE9-0050-534C-87EB-3D4B98D76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2432C-85B4-7B4D-A9AC-A6FBD9C4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31C30-7D3A-7047-85C0-A4019A239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8665A-1076-1A43-8BF1-F63E28C01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9C237-D81B-804D-86DA-90B3BEEA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104-86F5-EF49-B383-F1AE1C81D740}" type="datetimeFigureOut">
              <a:rPr lang="en-US" smtClean="0"/>
              <a:t>6/1/21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0726D1-9207-104A-AC61-91191209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A0190-658A-3445-8960-47ECF912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351E-DCEE-8845-82B2-E04A8FE66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5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B40F-A5B2-7741-A79E-CF942F93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3C173-4403-304E-AC64-EB059FEA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104-86F5-EF49-B383-F1AE1C81D740}" type="datetimeFigureOut">
              <a:rPr lang="en-US" smtClean="0"/>
              <a:t>6/1/21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00123-3C47-3048-803D-6C3C4548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FBFC8-B6F3-DC47-BADD-C025522B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351E-DCEE-8845-82B2-E04A8FE66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6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E018C-0319-4B42-8646-FEB72327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104-86F5-EF49-B383-F1AE1C81D740}" type="datetimeFigureOut">
              <a:rPr lang="en-US" smtClean="0"/>
              <a:t>6/1/21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40370-9584-7146-A07E-152C271F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F334E-87B8-8F4F-B11B-73802479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351E-DCEE-8845-82B2-E04A8FE66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8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D82A-1417-384E-A11F-29478B2FD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2E567-7CF7-A840-8461-6B170F275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91329-850D-FE49-9208-E56FB3082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32BFD-0CF1-A349-B44A-C8A5B555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104-86F5-EF49-B383-F1AE1C81D740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BB782-F709-D442-9D1C-DF2EEA4E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12AB8-AA71-D04A-85F9-117C864F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351E-DCEE-8845-82B2-E04A8FE66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8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B466-ADEC-7F4E-A161-00BFCCAE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F3A037-BC2E-4547-8804-412E7C08D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43D48-BBF4-B94D-B5B1-C63365AF8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A0B71-AAEF-4149-812E-58BDF6D0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0104-86F5-EF49-B383-F1AE1C81D740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F16D9-5995-0148-B956-805E8190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80C0B-068D-F842-870A-7BBDCF4D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351E-DCEE-8845-82B2-E04A8FE66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6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009785-1347-3C4F-8F46-90466F1C8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1B9B7-186B-4846-ACC3-82930480F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2FBC7-2205-D942-8E21-21CF76890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0104-86F5-EF49-B383-F1AE1C81D740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568EC-21D7-FF49-A088-062F81C9B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CD10C-29FC-DA46-AD2D-5BD9C0050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0351E-DCEE-8845-82B2-E04A8FE66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0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97A6-D2EC-CD46-B86B-87CC85E635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Adaptive Omnivore &amp; Temperature Plots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2C42A-885D-FC47-8FEC-51D0418BA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31 2021</a:t>
            </a:r>
          </a:p>
        </p:txBody>
      </p:sp>
    </p:spTree>
    <p:extLst>
      <p:ext uri="{BB962C8B-B14F-4D97-AF65-F5344CB8AC3E}">
        <p14:creationId xmlns:p14="http://schemas.microsoft.com/office/powerpoint/2010/main" val="14693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718F6F7-5090-104F-94F7-29713B1D7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874938"/>
            <a:ext cx="3797301" cy="284797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7E8CDFA-5ED9-494F-B143-C281EDF3C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350" y="874939"/>
            <a:ext cx="3797300" cy="2847975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1E8B11AC-2766-6D40-818A-21EFAAE35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700" y="874939"/>
            <a:ext cx="3797300" cy="2847975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BBD80360-B47E-B84C-88A7-A2CDCCC6D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651" y="4010025"/>
            <a:ext cx="3797300" cy="2847975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41E27570-CB83-E241-8252-853F511E08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2049" y="4010024"/>
            <a:ext cx="3797300" cy="2847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9CD5BE-8F97-9641-9CAA-387533F6B6D1}"/>
              </a:ext>
            </a:extLst>
          </p:cNvPr>
          <p:cNvSpPr txBox="1"/>
          <p:nvPr/>
        </p:nvSpPr>
        <p:spPr>
          <a:xfrm>
            <a:off x="599089" y="87493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25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E8DD26-EA99-C74D-A400-AAA5E65A3E14}"/>
              </a:ext>
            </a:extLst>
          </p:cNvPr>
          <p:cNvSpPr txBox="1"/>
          <p:nvPr/>
        </p:nvSpPr>
        <p:spPr>
          <a:xfrm>
            <a:off x="4649213" y="86248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27.5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985241-1DED-1C4F-8FB4-E49672B3DDA7}"/>
              </a:ext>
            </a:extLst>
          </p:cNvPr>
          <p:cNvSpPr txBox="1"/>
          <p:nvPr/>
        </p:nvSpPr>
        <p:spPr>
          <a:xfrm>
            <a:off x="8498000" y="86248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29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8FD2A6-27C8-0447-80B9-9F29D18445B0}"/>
              </a:ext>
            </a:extLst>
          </p:cNvPr>
          <p:cNvSpPr txBox="1"/>
          <p:nvPr/>
        </p:nvSpPr>
        <p:spPr>
          <a:xfrm>
            <a:off x="2548758" y="394030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30.5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AA561B-EF0F-D844-9811-5B6779004E73}"/>
              </a:ext>
            </a:extLst>
          </p:cNvPr>
          <p:cNvSpPr txBox="1"/>
          <p:nvPr/>
        </p:nvSpPr>
        <p:spPr>
          <a:xfrm>
            <a:off x="6581038" y="394361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31.5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55A1C6-AB42-FD41-9418-DDE968CA7009}"/>
              </a:ext>
            </a:extLst>
          </p:cNvPr>
          <p:cNvSpPr txBox="1"/>
          <p:nvPr/>
        </p:nvSpPr>
        <p:spPr>
          <a:xfrm>
            <a:off x="112042" y="6488668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Series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19A4F3-6A6B-1946-A9B8-0E8B2341B447}"/>
              </a:ext>
            </a:extLst>
          </p:cNvPr>
          <p:cNvSpPr txBox="1"/>
          <p:nvPr/>
        </p:nvSpPr>
        <p:spPr>
          <a:xfrm>
            <a:off x="0" y="164934"/>
            <a:ext cx="7421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Varying Temp from 25 – 31.5 degrees. Predator dies at around 31 degrees </a:t>
            </a:r>
          </a:p>
        </p:txBody>
      </p:sp>
    </p:spTree>
    <p:extLst>
      <p:ext uri="{BB962C8B-B14F-4D97-AF65-F5344CB8AC3E}">
        <p14:creationId xmlns:p14="http://schemas.microsoft.com/office/powerpoint/2010/main" val="243215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5D8DEA90-7FE1-6D42-B5C4-65A0DA0B8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828" y="740228"/>
            <a:ext cx="3720936" cy="2824164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2A859A03-C30E-EB4D-9718-A7385E91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2" y="740229"/>
            <a:ext cx="3738846" cy="2824164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5280D02-8094-724E-AA35-BE743A18F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286" y="740228"/>
            <a:ext cx="3796857" cy="2824164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4DA1318F-5349-8F41-82D2-ABDAA07C7B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164" y="4033837"/>
            <a:ext cx="3758876" cy="2824165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50BB1293-24A5-DC46-A528-C984D36AA2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3749" y="4033837"/>
            <a:ext cx="3725774" cy="28241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0DE7F9-99CC-664D-9231-9F4975932A70}"/>
              </a:ext>
            </a:extLst>
          </p:cNvPr>
          <p:cNvSpPr txBox="1"/>
          <p:nvPr/>
        </p:nvSpPr>
        <p:spPr>
          <a:xfrm>
            <a:off x="482975" y="38334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25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5C88BE-CA3C-6245-B162-3F8B9D179C9C}"/>
              </a:ext>
            </a:extLst>
          </p:cNvPr>
          <p:cNvSpPr txBox="1"/>
          <p:nvPr/>
        </p:nvSpPr>
        <p:spPr>
          <a:xfrm>
            <a:off x="4533099" y="37089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27.5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FDE921-4A1A-BE4D-A594-2A0B4A7110DE}"/>
              </a:ext>
            </a:extLst>
          </p:cNvPr>
          <p:cNvSpPr txBox="1"/>
          <p:nvPr/>
        </p:nvSpPr>
        <p:spPr>
          <a:xfrm>
            <a:off x="8381886" y="37089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DC5443-F193-434A-9B5B-35A17EFEB685}"/>
              </a:ext>
            </a:extLst>
          </p:cNvPr>
          <p:cNvSpPr txBox="1"/>
          <p:nvPr/>
        </p:nvSpPr>
        <p:spPr>
          <a:xfrm>
            <a:off x="2664873" y="369852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30.5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6CEC42-8DF1-EB42-97A8-08AD46F0968B}"/>
              </a:ext>
            </a:extLst>
          </p:cNvPr>
          <p:cNvSpPr txBox="1"/>
          <p:nvPr/>
        </p:nvSpPr>
        <p:spPr>
          <a:xfrm>
            <a:off x="6697153" y="370183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31.5</a:t>
            </a:r>
          </a:p>
        </p:txBody>
      </p:sp>
    </p:spTree>
    <p:extLst>
      <p:ext uri="{BB962C8B-B14F-4D97-AF65-F5344CB8AC3E}">
        <p14:creationId xmlns:p14="http://schemas.microsoft.com/office/powerpoint/2010/main" val="284392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BF7C3CB2-2F4D-5A43-8611-4FEB289FD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471" y="0"/>
            <a:ext cx="4238170" cy="3178628"/>
          </a:xfrm>
          <a:prstGeom prst="rect">
            <a:avLst/>
          </a:prstGeom>
        </p:spPr>
      </p:pic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74B5667C-89B9-E648-9136-E339455EC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943" y="0"/>
            <a:ext cx="4238170" cy="3178628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B7F70C65-7F34-A549-88E5-49636A726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386" y="3429000"/>
            <a:ext cx="4238170" cy="3178628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1C97D3DC-30B7-804C-B827-E843B47EE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1446" y="3429000"/>
            <a:ext cx="4238171" cy="3178628"/>
          </a:xfrm>
          <a:prstGeom prst="rect">
            <a:avLst/>
          </a:prstGeom>
        </p:spPr>
      </p:pic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CE9594B9-0CB1-EB4E-8C27-6557399ED2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8" y="0"/>
            <a:ext cx="4238170" cy="317862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D9B6F61-CDDA-B946-AB28-18947D4E9E20}"/>
              </a:ext>
            </a:extLst>
          </p:cNvPr>
          <p:cNvSpPr txBox="1"/>
          <p:nvPr/>
        </p:nvSpPr>
        <p:spPr>
          <a:xfrm>
            <a:off x="775735" y="370707"/>
            <a:ext cx="97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littoral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86B7DD-1506-F242-897A-D6A31CA8CC46}"/>
              </a:ext>
            </a:extLst>
          </p:cNvPr>
          <p:cNvSpPr txBox="1"/>
          <p:nvPr/>
        </p:nvSpPr>
        <p:spPr>
          <a:xfrm>
            <a:off x="4870401" y="345992"/>
            <a:ext cx="101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Pelagic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E1EA4-21C1-4843-8310-A8B5AB7767BC}"/>
              </a:ext>
            </a:extLst>
          </p:cNvPr>
          <p:cNvSpPr txBox="1"/>
          <p:nvPr/>
        </p:nvSpPr>
        <p:spPr>
          <a:xfrm>
            <a:off x="8750351" y="370707"/>
            <a:ext cx="97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littoral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44D673-5E02-D94B-8724-FC61E014C7CA}"/>
              </a:ext>
            </a:extLst>
          </p:cNvPr>
          <p:cNvSpPr txBox="1"/>
          <p:nvPr/>
        </p:nvSpPr>
        <p:spPr>
          <a:xfrm>
            <a:off x="2798513" y="383471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pelagic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FBDE51-82C6-BA4C-B058-DDB9D60DA38B}"/>
              </a:ext>
            </a:extLst>
          </p:cNvPr>
          <p:cNvSpPr txBox="1"/>
          <p:nvPr/>
        </p:nvSpPr>
        <p:spPr>
          <a:xfrm>
            <a:off x="7036683" y="3834718"/>
            <a:ext cx="1055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Predator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B730E3-5D5A-5049-B748-1094652D1FC2}"/>
              </a:ext>
            </a:extLst>
          </p:cNvPr>
          <p:cNvSpPr txBox="1"/>
          <p:nvPr/>
        </p:nvSpPr>
        <p:spPr>
          <a:xfrm>
            <a:off x="10888" y="6473074"/>
            <a:ext cx="998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Equilibrium densities of each population across temperature (where we get positive interior equilibrium) </a:t>
            </a:r>
          </a:p>
        </p:txBody>
      </p:sp>
    </p:spTree>
    <p:extLst>
      <p:ext uri="{BB962C8B-B14F-4D97-AF65-F5344CB8AC3E}">
        <p14:creationId xmlns:p14="http://schemas.microsoft.com/office/powerpoint/2010/main" val="103568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866C4B6-5C05-E344-B5B8-A97AC3CF8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942"/>
            <a:ext cx="3791857" cy="2843893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E1010F0-AC88-7348-86A6-7BC82C6D9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3791857" cy="2843893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E22A8316-D059-074B-9627-FDABFD9BD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230" y="151038"/>
            <a:ext cx="3911600" cy="293370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0D86610-61DD-A543-B52F-E3FAD1BDB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1857" y="3429000"/>
            <a:ext cx="3911600" cy="293370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3A90A8EF-56FE-B54A-AC3F-7E716FD87B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2087" y="240845"/>
            <a:ext cx="3791857" cy="2843893"/>
          </a:xfrm>
          <a:prstGeom prst="rect">
            <a:avLst/>
          </a:prstGeom>
        </p:spPr>
      </p:pic>
      <p:pic>
        <p:nvPicPr>
          <p:cNvPr id="15" name="Picture 14" descr="Shape&#10;&#10;Description automatically generated">
            <a:extLst>
              <a:ext uri="{FF2B5EF4-FFF2-40B4-BE49-F238E27FC236}">
                <a16:creationId xmlns:a16="http://schemas.microsoft.com/office/drawing/2014/main" id="{1EF91474-2021-934C-9B26-F8A57D6A16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8898" y="3544366"/>
            <a:ext cx="3791858" cy="28438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5189358-8786-A04A-B2E2-F200ED7B6FCF}"/>
              </a:ext>
            </a:extLst>
          </p:cNvPr>
          <p:cNvSpPr txBox="1"/>
          <p:nvPr/>
        </p:nvSpPr>
        <p:spPr>
          <a:xfrm>
            <a:off x="631490" y="58510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47F6E2-DE50-A24B-A0DF-7325BE651B22}"/>
              </a:ext>
            </a:extLst>
          </p:cNvPr>
          <p:cNvSpPr txBox="1"/>
          <p:nvPr/>
        </p:nvSpPr>
        <p:spPr>
          <a:xfrm>
            <a:off x="4396530" y="5851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1F99E5-E0A2-F345-A4B2-0449057FAAF1}"/>
              </a:ext>
            </a:extLst>
          </p:cNvPr>
          <p:cNvSpPr txBox="1"/>
          <p:nvPr/>
        </p:nvSpPr>
        <p:spPr>
          <a:xfrm>
            <a:off x="8063143" y="58510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E98280-9C77-DD4A-BBE7-B3B377F2DB48}"/>
              </a:ext>
            </a:extLst>
          </p:cNvPr>
          <p:cNvSpPr txBox="1"/>
          <p:nvPr/>
        </p:nvSpPr>
        <p:spPr>
          <a:xfrm>
            <a:off x="637207" y="389786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924D2E-B98E-1A48-88D9-983272D996CA}"/>
              </a:ext>
            </a:extLst>
          </p:cNvPr>
          <p:cNvSpPr txBox="1"/>
          <p:nvPr/>
        </p:nvSpPr>
        <p:spPr>
          <a:xfrm>
            <a:off x="4402247" y="389786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43AA96-F4C4-214D-A329-DC911A4A3E24}"/>
              </a:ext>
            </a:extLst>
          </p:cNvPr>
          <p:cNvSpPr txBox="1"/>
          <p:nvPr/>
        </p:nvSpPr>
        <p:spPr>
          <a:xfrm>
            <a:off x="8068860" y="389786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78E8E6-A035-5B41-A409-93C23C72B24A}"/>
              </a:ext>
            </a:extLst>
          </p:cNvPr>
          <p:cNvSpPr txBox="1"/>
          <p:nvPr/>
        </p:nvSpPr>
        <p:spPr>
          <a:xfrm>
            <a:off x="268480" y="33635"/>
            <a:ext cx="1063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Littoral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BBF967-3E0F-1E43-AB45-12757D39711F}"/>
              </a:ext>
            </a:extLst>
          </p:cNvPr>
          <p:cNvSpPr txBox="1"/>
          <p:nvPr/>
        </p:nvSpPr>
        <p:spPr>
          <a:xfrm>
            <a:off x="251303" y="3198167"/>
            <a:ext cx="1053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Pelagic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A72393-2BFB-EA49-B275-4BFD52064D6F}"/>
              </a:ext>
            </a:extLst>
          </p:cNvPr>
          <p:cNvSpPr txBox="1"/>
          <p:nvPr/>
        </p:nvSpPr>
        <p:spPr>
          <a:xfrm>
            <a:off x="28216" y="6503726"/>
            <a:ext cx="716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Biomass Ratios across temp (these are equilibrium density biomass ratios) </a:t>
            </a:r>
          </a:p>
        </p:txBody>
      </p:sp>
    </p:spTree>
    <p:extLst>
      <p:ext uri="{BB962C8B-B14F-4D97-AF65-F5344CB8AC3E}">
        <p14:creationId xmlns:p14="http://schemas.microsoft.com/office/powerpoint/2010/main" val="13499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0E726B-9B01-FD4A-A144-70683C13B287}"/>
              </a:ext>
            </a:extLst>
          </p:cNvPr>
          <p:cNvSpPr txBox="1"/>
          <p:nvPr/>
        </p:nvSpPr>
        <p:spPr>
          <a:xfrm>
            <a:off x="0" y="6488668"/>
            <a:ext cx="2522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Eigenvalues across temp 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4903D5A-8BC2-CE42-BC86-403154479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736600"/>
            <a:ext cx="67818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5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101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Adaptive Omnivore &amp; Temperature Plots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Generalist Plots </dc:title>
  <dc:creator>Charlotte Ward</dc:creator>
  <cp:lastModifiedBy>Charlotte Ward</cp:lastModifiedBy>
  <cp:revision>6</cp:revision>
  <dcterms:created xsi:type="dcterms:W3CDTF">2021-05-31T19:25:44Z</dcterms:created>
  <dcterms:modified xsi:type="dcterms:W3CDTF">2021-06-01T16:14:33Z</dcterms:modified>
</cp:coreProperties>
</file>