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6" r:id="rId4"/>
    <p:sldId id="263" r:id="rId5"/>
    <p:sldId id="257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32"/>
  </p:normalViewPr>
  <p:slideViewPr>
    <p:cSldViewPr snapToGrid="0">
      <p:cViewPr>
        <p:scale>
          <a:sx n="92" d="100"/>
          <a:sy n="92" d="100"/>
        </p:scale>
        <p:origin x="9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3B29A-4E13-BB43-B505-4A9381C9EFC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C2B4C-F64C-F846-B796-3610BB33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4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C2B4C-F64C-F846-B796-3610BB334A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9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BABC-13C1-CFFF-A3B3-A6BF2AFD5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D8ACD-C9C7-2E98-481E-7EDCBF89D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2192A-3C58-6293-BAC3-09C6DC54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FA89-757A-4D48-9A43-E635AB36B7C0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5AF12-7A18-CD7E-A641-6ABEED78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36322-438A-F0A6-5321-048207D7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F994-D44D-1B4C-988A-7BD0E4E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8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D061-A320-26F0-A7AE-82B83157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0530D-B12D-D199-3493-1E6BBB3DD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A385-556D-87F7-DE23-F2EFED3B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FA89-757A-4D48-9A43-E635AB36B7C0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8B3F9-C4CD-DC37-A59B-F6EB4B91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415FE-A7BB-2E27-0D61-1AFF8C34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F994-D44D-1B4C-988A-7BD0E4E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2ADFF-2A2E-FDE7-D44C-1675CFD83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CED82-2AF7-B245-DAA8-80367CD6C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31D62-0A21-135B-8555-FCCA9B27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FA89-757A-4D48-9A43-E635AB36B7C0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2FA3B-47CA-8FD3-D5CE-ED0E5A3D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16AA2-F5C6-2C92-F9AB-08497C6D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F994-D44D-1B4C-988A-7BD0E4E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822A-D3D8-405D-9A9D-8EEA5555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6BD5-64A7-B81A-0FAD-883BE3E46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DA189-F9CF-1C69-BE1A-1167CB83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FA89-757A-4D48-9A43-E635AB36B7C0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974A7-478C-8506-386F-D252A609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C4316-9BBB-CDF4-4910-DD9FA3E5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F994-D44D-1B4C-988A-7BD0E4E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3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7893-59B3-F6B8-687D-36A78FE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6F62-9C19-DC4F-1DF3-ABDB4DF71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57C4E-7474-7401-485C-90460A2B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FA89-757A-4D48-9A43-E635AB36B7C0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1EB3B-D1A5-F0EA-88F6-7FB9E043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C9DEE-944B-35B6-F67A-68B5A757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F994-D44D-1B4C-988A-7BD0E4E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0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4967-1B5B-D197-FE2D-0B49C2AA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00047-FC61-B981-1179-C5FE097C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D09C6-5E39-ABD4-4D39-6CF34D780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EA9F7-D471-72E3-A658-5B72DEDB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FA89-757A-4D48-9A43-E635AB36B7C0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62CD7-29AE-A69E-BD08-B8D958B2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E04AC-91AF-A45D-6E7C-E93FD9E5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F994-D44D-1B4C-988A-7BD0E4E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6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3355-014E-636C-5E8D-201B010A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30461-9FE9-74BC-5717-21FA3D04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086AE-BDD2-A632-17D5-CFFA6512A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638D7-1A9B-0075-F69F-C9A1230FF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B1C53-B3E0-1164-9116-07B87F21C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D9420-7794-D00B-B00F-237570D0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FA89-757A-4D48-9A43-E635AB36B7C0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5E9F75-8B1E-F232-FD83-D90AB364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5F2C1-D3FE-C0A2-1D3C-CAC02CDB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F994-D44D-1B4C-988A-7BD0E4E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0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3979-62C8-13EE-54DA-F2AB7A13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25CE0-6475-3E99-1C97-3A213A5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FA89-757A-4D48-9A43-E635AB36B7C0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5DF55-5DD6-F87C-26A6-8203A3E5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6CE5A-44F7-767F-DF20-18D51D27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F994-D44D-1B4C-988A-7BD0E4E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2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979FE-B5FC-51DF-9637-302C354B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FA89-757A-4D48-9A43-E635AB36B7C0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D04B2-3174-4D25-6B64-770EFC22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1AD33-4726-888B-1D8D-474B9F9B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F994-D44D-1B4C-988A-7BD0E4E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D730-FB1E-3E50-364F-BEDFB894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02EE7-2D1E-E7E9-0615-8631095AC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31F80-5536-DED5-32C9-67DB175D4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AE4DC-7C4B-B480-E86A-4E4B5294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FA89-757A-4D48-9A43-E635AB36B7C0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C9808-C49B-6704-B8B8-C0B7517C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E8EE1-47A6-031A-EC35-8202C5A0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F994-D44D-1B4C-988A-7BD0E4E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4A6C-8645-57D3-7B5E-4FA009AA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9A522-DD41-339E-E30E-22E6C47BC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0F6D8-0046-6367-DC69-86BE31E56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ECEB1-E70E-0C73-FD0C-D38EA52D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FA89-757A-4D48-9A43-E635AB36B7C0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20109-EBAF-0D05-00F6-D1F3517F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A5C6-EF93-16F5-277F-0BDE3769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F994-D44D-1B4C-988A-7BD0E4E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F2D8E-2E58-826D-54FE-D80437619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59B0C-AA0C-3A7B-4EBC-C18884C03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9AE5-E7CD-484B-DAE9-EB716EC09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4FA89-757A-4D48-9A43-E635AB36B7C0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35765-0E72-283F-1470-EF28D4651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15FC3-9C21-2B5C-5512-EFFC1B2D0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3F994-D44D-1B4C-988A-7BD0E4E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9812-D805-3121-3110-A1E8062AA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Seasonal habitat use of prey fish and food web implications…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E3FCE-ECCE-73B5-A0CF-39907A991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 2023 Update </a:t>
            </a:r>
          </a:p>
        </p:txBody>
      </p:sp>
    </p:spTree>
    <p:extLst>
      <p:ext uri="{BB962C8B-B14F-4D97-AF65-F5344CB8AC3E}">
        <p14:creationId xmlns:p14="http://schemas.microsoft.com/office/powerpoint/2010/main" val="210623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4DF67C1-4886-609A-F979-39B4AC73BBBB}"/>
              </a:ext>
            </a:extLst>
          </p:cNvPr>
          <p:cNvSpPr txBox="1"/>
          <p:nvPr/>
        </p:nvSpPr>
        <p:spPr>
          <a:xfrm>
            <a:off x="560872" y="-4612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Average Temperature in Lake &amp; Creek</a:t>
            </a:r>
          </a:p>
        </p:txBody>
      </p:sp>
      <p:pic>
        <p:nvPicPr>
          <p:cNvPr id="10" name="Picture 9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DF1E1982-7F58-1178-3D80-2734B1D41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56" y="1470312"/>
            <a:ext cx="10315287" cy="47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5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showing different colored squares&#10;&#10;Description automatically generated">
            <a:extLst>
              <a:ext uri="{FF2B5EF4-FFF2-40B4-BE49-F238E27FC236}">
                <a16:creationId xmlns:a16="http://schemas.microsoft.com/office/drawing/2014/main" id="{3C07AB3B-6EF9-9953-FE76-1850EBAD6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899" y="2058206"/>
            <a:ext cx="8476201" cy="39359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FE78E2-D793-841A-4911-E342D5D05764}"/>
              </a:ext>
            </a:extLst>
          </p:cNvPr>
          <p:cNvSpPr txBox="1"/>
          <p:nvPr/>
        </p:nvSpPr>
        <p:spPr>
          <a:xfrm>
            <a:off x="560872" y="-4612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Minnow Traps: Golden Shiner Biomass</a:t>
            </a:r>
          </a:p>
        </p:txBody>
      </p:sp>
    </p:spTree>
    <p:extLst>
      <p:ext uri="{BB962C8B-B14F-4D97-AF65-F5344CB8AC3E}">
        <p14:creationId xmlns:p14="http://schemas.microsoft.com/office/powerpoint/2010/main" val="401859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1BDB2-6B5D-2757-8AFB-7A4DBBADE995}"/>
              </a:ext>
            </a:extLst>
          </p:cNvPr>
          <p:cNvSpPr txBox="1"/>
          <p:nvPr/>
        </p:nvSpPr>
        <p:spPr>
          <a:xfrm>
            <a:off x="560872" y="-4612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Directional Traps: Golden Shiner Biomass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113537-646F-A681-A331-9DE71153698E}"/>
              </a:ext>
            </a:extLst>
          </p:cNvPr>
          <p:cNvSpPr txBox="1"/>
          <p:nvPr/>
        </p:nvSpPr>
        <p:spPr>
          <a:xfrm>
            <a:off x="7654948" y="1625168"/>
            <a:ext cx="31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Weir ( ~2km up Costello Creek)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9EE602-C8CC-6D09-30B8-E90E9BEE420D}"/>
              </a:ext>
            </a:extLst>
          </p:cNvPr>
          <p:cNvSpPr txBox="1"/>
          <p:nvPr/>
        </p:nvSpPr>
        <p:spPr>
          <a:xfrm>
            <a:off x="1832628" y="1625168"/>
            <a:ext cx="30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Fyke (mouth of Costello Creek)</a:t>
            </a:r>
          </a:p>
        </p:txBody>
      </p:sp>
      <p:pic>
        <p:nvPicPr>
          <p:cNvPr id="27" name="Picture 26" descr="A graph of a graph showing the months of the month&#10;&#10;Description automatically generated with medium confidence">
            <a:extLst>
              <a:ext uri="{FF2B5EF4-FFF2-40B4-BE49-F238E27FC236}">
                <a16:creationId xmlns:a16="http://schemas.microsoft.com/office/drawing/2014/main" id="{1C406F69-ACE9-99AC-9E00-811EA2A1E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75" y="2551409"/>
            <a:ext cx="5713860" cy="3352968"/>
          </a:xfrm>
          <a:prstGeom prst="rect">
            <a:avLst/>
          </a:prstGeom>
        </p:spPr>
      </p:pic>
      <p:pic>
        <p:nvPicPr>
          <p:cNvPr id="29" name="Picture 28" descr="A graph of a graph showing the months of the month&#10;&#10;Description automatically generated with medium confidence">
            <a:extLst>
              <a:ext uri="{FF2B5EF4-FFF2-40B4-BE49-F238E27FC236}">
                <a16:creationId xmlns:a16="http://schemas.microsoft.com/office/drawing/2014/main" id="{485B44DE-F910-C22D-7F72-5F253889D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796" y="2551409"/>
            <a:ext cx="5713860" cy="335296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F1F21AF-9D75-5A0E-9110-2FB294D96FA0}"/>
              </a:ext>
            </a:extLst>
          </p:cNvPr>
          <p:cNvSpPr/>
          <p:nvPr/>
        </p:nvSpPr>
        <p:spPr>
          <a:xfrm>
            <a:off x="5167318" y="3727602"/>
            <a:ext cx="762428" cy="235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E8858B-B309-F96F-AF3D-932F4F65EA30}"/>
              </a:ext>
            </a:extLst>
          </p:cNvPr>
          <p:cNvSpPr/>
          <p:nvPr/>
        </p:nvSpPr>
        <p:spPr>
          <a:xfrm>
            <a:off x="11107413" y="3717185"/>
            <a:ext cx="792512" cy="24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9CD345-06E5-B1E5-A2C0-B2167260E259}"/>
              </a:ext>
            </a:extLst>
          </p:cNvPr>
          <p:cNvSpPr txBox="1"/>
          <p:nvPr/>
        </p:nvSpPr>
        <p:spPr>
          <a:xfrm>
            <a:off x="3324852" y="904831"/>
            <a:ext cx="597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Golden Shiner Size Distributions at Weir</a:t>
            </a:r>
          </a:p>
        </p:txBody>
      </p:sp>
      <p:pic>
        <p:nvPicPr>
          <p:cNvPr id="14" name="Picture 13" descr="A graph of a number of different sizes&#10;&#10;Description automatically generated with medium confidence">
            <a:extLst>
              <a:ext uri="{FF2B5EF4-FFF2-40B4-BE49-F238E27FC236}">
                <a16:creationId xmlns:a16="http://schemas.microsoft.com/office/drawing/2014/main" id="{6AE7EDB6-1D69-059E-10CB-CB7579EC2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49" y="1927514"/>
            <a:ext cx="9484300" cy="440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7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screen&#10;&#10;Description automatically generated">
            <a:extLst>
              <a:ext uri="{FF2B5EF4-FFF2-40B4-BE49-F238E27FC236}">
                <a16:creationId xmlns:a16="http://schemas.microsoft.com/office/drawing/2014/main" id="{57BBC0D2-EA5A-D50E-83EA-16837C0B50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1" b="7032"/>
          <a:stretch/>
        </p:blipFill>
        <p:spPr>
          <a:xfrm>
            <a:off x="1678092" y="794797"/>
            <a:ext cx="8835815" cy="526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3912</TotalTime>
  <Words>54</Words>
  <Application>Microsoft Macintosh PowerPoint</Application>
  <PresentationFormat>Widescreen</PresentationFormat>
  <Paragraphs>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Seasonal habitat use of prey fish and food web implications…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Seasonal habitat use of prey fish and the food web implications??…</dc:title>
  <dc:creator>Charlotte Ward</dc:creator>
  <cp:lastModifiedBy>Charlotte Ward</cp:lastModifiedBy>
  <cp:revision>3</cp:revision>
  <dcterms:created xsi:type="dcterms:W3CDTF">2023-11-24T23:22:04Z</dcterms:created>
  <dcterms:modified xsi:type="dcterms:W3CDTF">2023-11-27T16:34:04Z</dcterms:modified>
</cp:coreProperties>
</file>