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3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224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06F5-7965-7543-B1EB-6D23F5208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D51D9-F013-0544-8294-BAC1BC5C2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3AA6C-B786-6C41-B518-2FF80C01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4161-D27B-2A4E-8F66-B20606B94FEF}" type="datetimeFigureOut"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4C2B1-4CD5-EB47-9785-0B06FF35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880E4-25FC-BD41-B9C6-5395FE45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71EE-C228-EA49-B7C7-56463CF761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3F505-FA9A-5246-ADC3-8E715783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553F4-E93A-D147-9F18-70DFD84BE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0167F-140C-4A45-890D-0213B67E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4161-D27B-2A4E-8F66-B20606B94FEF}" type="datetimeFigureOut"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78598-0B6A-2B4B-B19E-1990A3C7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9527A-8404-F542-9B64-A2481E39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71EE-C228-EA49-B7C7-56463CF761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8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7FCE9-7B74-C646-A827-49C0AD22B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7A34D-0E79-D749-874E-722EE89E4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30B89-412B-B44B-ABC7-DAA5ED34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4161-D27B-2A4E-8F66-B20606B94FEF}" type="datetimeFigureOut"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7F9FD-2430-0A48-AB3A-A9BB21B3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D8558-D17B-1247-A66C-58C1A2DC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71EE-C228-EA49-B7C7-56463CF761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CB45-7CBA-0E45-918D-E793A88B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3FCF1-99CE-7F48-88B5-04E606141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64473-F9C8-4341-93E7-6904058F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4161-D27B-2A4E-8F66-B20606B94FEF}" type="datetimeFigureOut"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C45B5-D4D6-1F44-BF42-955D8C71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63A9E-8FB4-8640-B75E-3BEE0911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71EE-C228-EA49-B7C7-56463CF761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2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DE81-F07D-2747-B52D-692DEA1C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F6394-1E77-0F4E-B19D-5253F3241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8E494-E5DE-954E-9921-873DE30A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4161-D27B-2A4E-8F66-B20606B94FEF}" type="datetimeFigureOut"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B7608-B681-7C4D-A647-C376932D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45192-5738-C14D-A6AB-3A1BCB22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71EE-C228-EA49-B7C7-56463CF761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8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1BC6-CFEC-5B4E-BAEE-44B25BDE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DDFB5-94CE-0C45-97D7-4891FD2DB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BEC8F-3098-5F4E-A096-A104272DE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8C34E-7977-DB47-A636-FF0C7140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4161-D27B-2A4E-8F66-B20606B94FEF}" type="datetimeFigureOut">
              <a:t>8/7/19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EF5D7-9C4B-B047-AC60-4A9CC03C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D95BC-5CC1-D242-8893-FF62D55C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71EE-C228-EA49-B7C7-56463CF761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9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84BF-5242-3142-BB50-BCAF8F7A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7888B-3440-9844-8799-A7FFF3B1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C87EF-0A69-1742-A27F-A1112FA17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D9276-B8E3-2240-8F87-C2F160642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71C2B-C5F6-8849-A9D1-186E9A5F5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EBDE6-E9E4-0746-B8B5-CDB8D305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4161-D27B-2A4E-8F66-B20606B94FEF}" type="datetimeFigureOut">
              <a:t>8/7/19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33A01-8645-FE40-A157-088ADA18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6D9A7-F58D-AB47-ACA3-31E72A2C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71EE-C228-EA49-B7C7-56463CF761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4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6339-8EB3-7B4F-A659-F8FDB52E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1C420-A3EA-CA44-9C10-FBF670EC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4161-D27B-2A4E-8F66-B20606B94FEF}" type="datetimeFigureOut">
              <a:t>8/7/19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06458-EC23-D34A-8BA6-20B3AA42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914A9-3F47-9540-81C7-A16C2C3B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71EE-C228-EA49-B7C7-56463CF761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7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15EAD-69E4-614B-9C8F-7DE64E5E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4161-D27B-2A4E-8F66-B20606B94FEF}" type="datetimeFigureOut">
              <a:t>8/7/19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2DB12-3673-814D-93FC-DDCFDC06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A9B85-F75A-9749-B41A-C6301A9D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71EE-C228-EA49-B7C7-56463CF761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5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1430-02AD-AA48-8DD0-7C67FD46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7ADA8-F6B7-CC41-9002-74219372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459FE-291A-D049-BB0A-58131BDA1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BE911-8603-9241-85C4-1C3E852B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4161-D27B-2A4E-8F66-B20606B94FEF}" type="datetimeFigureOut">
              <a:t>8/7/19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658A1-63DE-754E-80AC-477049FE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D485A-8E36-7A4B-AEC9-87917196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71EE-C228-EA49-B7C7-56463CF761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7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608F-456F-C441-BA99-098B7EA22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C03D4-CA8B-7F49-91E4-7CCA85EB1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EF058-9B42-5E4D-91DA-479825E2B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B7506-F5FD-6D48-B631-80E46BA4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4161-D27B-2A4E-8F66-B20606B94FEF}" type="datetimeFigureOut">
              <a:t>8/7/19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CACD4-2FB4-2942-AF72-C7E56FF7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11E1B-4062-D740-AF9F-15BFA646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71EE-C228-EA49-B7C7-56463CF761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E932B-E623-3349-979D-C538D020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1C52D-8B10-E34B-B15C-3D1C1E93A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82156-7B01-A04B-8E26-F7F18D295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D4161-D27B-2A4E-8F66-B20606B94FEF}" type="datetimeFigureOut"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C7B7-43A8-6249-B817-0C9FFC0B4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750A0-CEFA-6445-8AC2-4386F4BB6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171EE-C228-EA49-B7C7-56463CF761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4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54C89D9-9307-1B4C-83AD-10C0B92B8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6818" y="1093102"/>
            <a:ext cx="2865158" cy="2117444"/>
          </a:xfr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/>
          <a:lstStyle/>
          <a:p>
            <a:r>
              <a:rPr lang="en-US"/>
              <a:t>Animal spatial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12AB9-8F8E-B44D-9AF1-6A7B7E18AA2F}"/>
              </a:ext>
            </a:extLst>
          </p:cNvPr>
          <p:cNvSpPr txBox="1"/>
          <p:nvPr/>
        </p:nvSpPr>
        <p:spPr>
          <a:xfrm>
            <a:off x="5109882" y="-141642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Inside of Fig 1 "RPM"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2FAF766-CAA8-7045-95FC-B4F539D51A5A}"/>
              </a:ext>
            </a:extLst>
          </p:cNvPr>
          <p:cNvSpPr txBox="1">
            <a:spLocks/>
          </p:cNvSpPr>
          <p:nvPr/>
        </p:nvSpPr>
        <p:spPr>
          <a:xfrm>
            <a:off x="4172606" y="4182077"/>
            <a:ext cx="4034118" cy="211744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Forage submodel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0EA3B54-CEED-C349-8CA1-4184881495FA}"/>
              </a:ext>
            </a:extLst>
          </p:cNvPr>
          <p:cNvSpPr txBox="1">
            <a:spLocks/>
          </p:cNvSpPr>
          <p:nvPr/>
        </p:nvSpPr>
        <p:spPr>
          <a:xfrm>
            <a:off x="1864658" y="1194163"/>
            <a:ext cx="2821641" cy="211744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Animal diet submodel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FBFE3C9F-24F5-634F-8FF0-7B782447AED2}"/>
              </a:ext>
            </a:extLst>
          </p:cNvPr>
          <p:cNvSpPr/>
          <p:nvPr/>
        </p:nvSpPr>
        <p:spPr>
          <a:xfrm>
            <a:off x="7879048" y="3311607"/>
            <a:ext cx="327676" cy="740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267F4A75-D855-4C4C-A4C0-07C6A47E487E}"/>
              </a:ext>
            </a:extLst>
          </p:cNvPr>
          <p:cNvSpPr/>
          <p:nvPr/>
        </p:nvSpPr>
        <p:spPr>
          <a:xfrm rot="10800000">
            <a:off x="4172606" y="3376622"/>
            <a:ext cx="327676" cy="740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73AD5D4D-6805-2444-9D44-B610D61AD08E}"/>
              </a:ext>
            </a:extLst>
          </p:cNvPr>
          <p:cNvSpPr/>
          <p:nvPr/>
        </p:nvSpPr>
        <p:spPr>
          <a:xfrm rot="16200000">
            <a:off x="5101571" y="1704957"/>
            <a:ext cx="327676" cy="740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4FF9F8-B023-7744-8E58-6EF084F73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5" y="5721163"/>
            <a:ext cx="3949700" cy="482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AF1FBA-D252-0E42-95FA-E0D97E35E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597" y="2659533"/>
            <a:ext cx="1821846" cy="591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1CC2EE7-C561-CC47-8B5B-2CB9B1454A6C}"/>
              </a:ext>
            </a:extLst>
          </p:cNvPr>
          <p:cNvSpPr txBox="1"/>
          <p:nvPr/>
        </p:nvSpPr>
        <p:spPr>
          <a:xfrm>
            <a:off x="5858228" y="2719631"/>
            <a:ext cx="6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NDVI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C24F80C-EB63-8147-AEBA-129728D40246}"/>
              </a:ext>
            </a:extLst>
          </p:cNvPr>
          <p:cNvSpPr txBox="1">
            <a:spLocks/>
          </p:cNvSpPr>
          <p:nvPr/>
        </p:nvSpPr>
        <p:spPr>
          <a:xfrm>
            <a:off x="1618968" y="537882"/>
            <a:ext cx="7596750" cy="5898777"/>
          </a:xfrm>
          <a:prstGeom prst="rect">
            <a:avLst/>
          </a:prstGeom>
          <a:ln w="57150">
            <a:solidFill>
              <a:schemeClr val="accent2"/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RPM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624A01-5559-D348-B972-98B85CF1A245}"/>
              </a:ext>
            </a:extLst>
          </p:cNvPr>
          <p:cNvSpPr txBox="1"/>
          <p:nvPr/>
        </p:nvSpPr>
        <p:spPr>
          <a:xfrm>
            <a:off x="1723656" y="4513317"/>
            <a:ext cx="1470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Spatial resolution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49169B-0514-2B41-8313-B9440FA8518B}"/>
              </a:ext>
            </a:extLst>
          </p:cNvPr>
          <p:cNvSpPr txBox="1"/>
          <p:nvPr/>
        </p:nvSpPr>
        <p:spPr>
          <a:xfrm>
            <a:off x="1784201" y="5667984"/>
            <a:ext cx="118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Temporal</a:t>
            </a:r>
          </a:p>
          <a:p>
            <a:r>
              <a:rPr lang="en-US"/>
              <a:t>resolution 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53879170-0316-CB4C-A400-160C4D91F099}"/>
              </a:ext>
            </a:extLst>
          </p:cNvPr>
          <p:cNvSpPr/>
          <p:nvPr/>
        </p:nvSpPr>
        <p:spPr>
          <a:xfrm rot="19739057">
            <a:off x="2652093" y="3173177"/>
            <a:ext cx="487391" cy="3087402"/>
          </a:xfrm>
          <a:prstGeom prst="leftBrace">
            <a:avLst>
              <a:gd name="adj1" fmla="val 8333"/>
              <a:gd name="adj2" fmla="val 51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0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charlotte weil</dc:creator>
  <cp:lastModifiedBy>charlotte weil</cp:lastModifiedBy>
  <cp:revision>3</cp:revision>
  <dcterms:created xsi:type="dcterms:W3CDTF">2019-08-07T18:49:09Z</dcterms:created>
  <dcterms:modified xsi:type="dcterms:W3CDTF">2019-08-07T19:01:01Z</dcterms:modified>
</cp:coreProperties>
</file>