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Portfolio statistics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of area intervened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agroforestry</c:v>
                </c:pt>
                <c:pt idx="1">
                  <c:v>terracing</c:v>
                </c:pt>
                <c:pt idx="2">
                  <c:v>road mitigation</c:v>
                </c:pt>
                <c:pt idx="3">
                  <c:v>reforestation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36-4D94-B242-A9860A361B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% of financial budget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agroforestry</c:v>
                </c:pt>
                <c:pt idx="1">
                  <c:v>terracing</c:v>
                </c:pt>
                <c:pt idx="2">
                  <c:v>road mitigation</c:v>
                </c:pt>
                <c:pt idx="3">
                  <c:v>reforestation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36-4D94-B242-A9860A361B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 area (pixels)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agroforestry</c:v>
                </c:pt>
                <c:pt idx="1">
                  <c:v>terracing</c:v>
                </c:pt>
                <c:pt idx="2">
                  <c:v>road mitigation</c:v>
                </c:pt>
                <c:pt idx="3">
                  <c:v>reforestation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36-4D94-B242-A9860A361B0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 area (ha)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agroforestry</c:v>
                </c:pt>
                <c:pt idx="1">
                  <c:v>terracing</c:v>
                </c:pt>
                <c:pt idx="2">
                  <c:v>road mitigation</c:v>
                </c:pt>
                <c:pt idx="3">
                  <c:v>reforestation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336-4D94-B242-A9860A361B0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budget allocation (KSh)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agroforestry</c:v>
                </c:pt>
                <c:pt idx="1">
                  <c:v>terracing</c:v>
                </c:pt>
                <c:pt idx="2">
                  <c:v>road mitigation</c:v>
                </c:pt>
                <c:pt idx="3">
                  <c:v>reforestation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36-4D94-B242-A9860A361B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1970176"/>
        <c:axId val="471970504"/>
      </c:barChart>
      <c:catAx>
        <c:axId val="471970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970504"/>
        <c:crosses val="autoZero"/>
        <c:auto val="1"/>
        <c:lblAlgn val="ctr"/>
        <c:lblOffset val="100"/>
        <c:noMultiLvlLbl val="0"/>
      </c:catAx>
      <c:valAx>
        <c:axId val="471970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970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1CDC-EB61-46B4-86B7-C7693AB581AC}" type="datetimeFigureOut">
              <a:rPr lang="en-US" smtClean="0"/>
              <a:t>2017-02-20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388B-43A4-43C9-8E91-631FD652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7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1CDC-EB61-46B4-86B7-C7693AB581AC}" type="datetimeFigureOut">
              <a:rPr lang="en-US" smtClean="0"/>
              <a:t>2017-02-20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388B-43A4-43C9-8E91-631FD652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8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1CDC-EB61-46B4-86B7-C7693AB581AC}" type="datetimeFigureOut">
              <a:rPr lang="en-US" smtClean="0"/>
              <a:t>2017-02-20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388B-43A4-43C9-8E91-631FD652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7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1CDC-EB61-46B4-86B7-C7693AB581AC}" type="datetimeFigureOut">
              <a:rPr lang="en-US" smtClean="0"/>
              <a:t>2017-02-20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388B-43A4-43C9-8E91-631FD652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1CDC-EB61-46B4-86B7-C7693AB581AC}" type="datetimeFigureOut">
              <a:rPr lang="en-US" smtClean="0"/>
              <a:t>2017-02-20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388B-43A4-43C9-8E91-631FD652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8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1CDC-EB61-46B4-86B7-C7693AB581AC}" type="datetimeFigureOut">
              <a:rPr lang="en-US" smtClean="0"/>
              <a:t>2017-02-20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388B-43A4-43C9-8E91-631FD652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0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1CDC-EB61-46B4-86B7-C7693AB581AC}" type="datetimeFigureOut">
              <a:rPr lang="en-US" smtClean="0"/>
              <a:t>2017-02-20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388B-43A4-43C9-8E91-631FD652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6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1CDC-EB61-46B4-86B7-C7693AB581AC}" type="datetimeFigureOut">
              <a:rPr lang="en-US" smtClean="0"/>
              <a:t>2017-02-20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388B-43A4-43C9-8E91-631FD652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1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1CDC-EB61-46B4-86B7-C7693AB581AC}" type="datetimeFigureOut">
              <a:rPr lang="en-US" smtClean="0"/>
              <a:t>2017-02-20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388B-43A4-43C9-8E91-631FD652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8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1CDC-EB61-46B4-86B7-C7693AB581AC}" type="datetimeFigureOut">
              <a:rPr lang="en-US" smtClean="0"/>
              <a:t>2017-02-20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388B-43A4-43C9-8E91-631FD652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8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1CDC-EB61-46B4-86B7-C7693AB581AC}" type="datetimeFigureOut">
              <a:rPr lang="en-US" smtClean="0"/>
              <a:t>2017-02-20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388B-43A4-43C9-8E91-631FD652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8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B1CDC-EB61-46B4-86B7-C7693AB581AC}" type="datetimeFigureOut">
              <a:rPr lang="en-US" smtClean="0"/>
              <a:t>2017-02-20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6388B-43A4-43C9-8E91-631FD652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4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6025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075149758"/>
              </p:ext>
            </p:extLst>
          </p:nvPr>
        </p:nvGraphicFramePr>
        <p:xfrm>
          <a:off x="2176724" y="28135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552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Bryant</dc:creator>
  <cp:lastModifiedBy>Benjamin Bryant</cp:lastModifiedBy>
  <cp:revision>2</cp:revision>
  <dcterms:created xsi:type="dcterms:W3CDTF">2017-02-21T01:37:50Z</dcterms:created>
  <dcterms:modified xsi:type="dcterms:W3CDTF">2017-02-21T01:41:41Z</dcterms:modified>
</cp:coreProperties>
</file>