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40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F96-2750-B145-8689-D574ED22B7E0}" type="datetimeFigureOut"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0702-7F7B-E343-BA07-FDB629259A6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88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F96-2750-B145-8689-D574ED22B7E0}" type="datetimeFigureOut"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0702-7F7B-E343-BA07-FDB629259A6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33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F96-2750-B145-8689-D574ED22B7E0}" type="datetimeFigureOut"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0702-7F7B-E343-BA07-FDB629259A6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3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F96-2750-B145-8689-D574ED22B7E0}" type="datetimeFigureOut"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0702-7F7B-E343-BA07-FDB629259A6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77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F96-2750-B145-8689-D574ED22B7E0}" type="datetimeFigureOut"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0702-7F7B-E343-BA07-FDB629259A6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80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F96-2750-B145-8689-D574ED22B7E0}" type="datetimeFigureOut"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0702-7F7B-E343-BA07-FDB629259A6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03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F96-2750-B145-8689-D574ED22B7E0}" type="datetimeFigureOut">
              <a:t>15/12/2016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0702-7F7B-E343-BA07-FDB629259A6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53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F96-2750-B145-8689-D574ED22B7E0}" type="datetimeFigureOut">
              <a:t>15/12/2016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0702-7F7B-E343-BA07-FDB629259A6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43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F96-2750-B145-8689-D574ED22B7E0}" type="datetimeFigureOut">
              <a:t>15/12/2016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0702-7F7B-E343-BA07-FDB629259A6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76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F96-2750-B145-8689-D574ED22B7E0}" type="datetimeFigureOut"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0702-7F7B-E343-BA07-FDB629259A6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78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F96-2750-B145-8689-D574ED22B7E0}" type="datetimeFigureOut"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0702-7F7B-E343-BA07-FDB629259A6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13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0BF96-2750-B145-8689-D574ED22B7E0}" type="datetimeFigureOut"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90702-7F7B-E343-BA07-FDB629259A6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6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7196" y="2751496"/>
            <a:ext cx="3206225" cy="742582"/>
          </a:xfrm>
        </p:spPr>
        <p:txBody>
          <a:bodyPr>
            <a:normAutofit fontScale="90000"/>
          </a:bodyPr>
          <a:lstStyle/>
          <a:p>
            <a:r>
              <a:rPr lang="fr-FR"/>
              <a:t>qualitative</a:t>
            </a:r>
          </a:p>
        </p:txBody>
      </p:sp>
      <p:pic>
        <p:nvPicPr>
          <p:cNvPr id="4" name="Image 3" descr="colorschemestyp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2" t="17918" r="52442" b="16339"/>
          <a:stretch/>
        </p:blipFill>
        <p:spPr>
          <a:xfrm rot="5400000">
            <a:off x="4264913" y="2357551"/>
            <a:ext cx="882058" cy="3053826"/>
          </a:xfrm>
          <a:prstGeom prst="rect">
            <a:avLst/>
          </a:prstGeom>
        </p:spPr>
      </p:pic>
      <p:pic>
        <p:nvPicPr>
          <p:cNvPr id="5" name="Image 4" descr="colorschemestyp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7" t="21211" r="73324" b="17271"/>
          <a:stretch/>
        </p:blipFill>
        <p:spPr>
          <a:xfrm rot="5400000">
            <a:off x="1150353" y="2493004"/>
            <a:ext cx="807339" cy="2857639"/>
          </a:xfrm>
          <a:prstGeom prst="rect">
            <a:avLst/>
          </a:prstGeom>
        </p:spPr>
      </p:pic>
      <p:pic>
        <p:nvPicPr>
          <p:cNvPr id="6" name="Image 5" descr="colorschemestyp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3" t="19057" r="17331" b="15200"/>
          <a:stretch/>
        </p:blipFill>
        <p:spPr>
          <a:xfrm rot="5400000">
            <a:off x="7139731" y="2330686"/>
            <a:ext cx="856787" cy="2966335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6084957" y="2758736"/>
            <a:ext cx="3206225" cy="742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diverging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179029" y="2758736"/>
            <a:ext cx="2905928" cy="742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sequential</a:t>
            </a:r>
          </a:p>
        </p:txBody>
      </p:sp>
    </p:spTree>
    <p:extLst>
      <p:ext uri="{BB962C8B-B14F-4D97-AF65-F5344CB8AC3E}">
        <p14:creationId xmlns:p14="http://schemas.microsoft.com/office/powerpoint/2010/main" val="2098824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Macintosh PowerPoint</Application>
  <PresentationFormat>Présentation à l'écran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qualitative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</dc:title>
  <dc:creator>Charlotte Weil</dc:creator>
  <cp:lastModifiedBy>Charlotte Weil</cp:lastModifiedBy>
  <cp:revision>1</cp:revision>
  <dcterms:created xsi:type="dcterms:W3CDTF">2016-12-15T21:32:17Z</dcterms:created>
  <dcterms:modified xsi:type="dcterms:W3CDTF">2016-12-15T21:37:12Z</dcterms:modified>
</cp:coreProperties>
</file>