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-1608" y="-10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C12-C9F1-C44F-93FF-E87C755F8C5F}" type="datetimeFigureOut"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87D3-33A9-0E43-8077-C42C503A0ED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55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C12-C9F1-C44F-93FF-E87C755F8C5F}" type="datetimeFigureOut"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87D3-33A9-0E43-8077-C42C503A0ED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70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C12-C9F1-C44F-93FF-E87C755F8C5F}" type="datetimeFigureOut"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87D3-33A9-0E43-8077-C42C503A0ED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91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C12-C9F1-C44F-93FF-E87C755F8C5F}" type="datetimeFigureOut"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87D3-33A9-0E43-8077-C42C503A0ED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88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C12-C9F1-C44F-93FF-E87C755F8C5F}" type="datetimeFigureOut"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87D3-33A9-0E43-8077-C42C503A0ED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02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C12-C9F1-C44F-93FF-E87C755F8C5F}" type="datetimeFigureOut"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87D3-33A9-0E43-8077-C42C503A0ED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29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C12-C9F1-C44F-93FF-E87C755F8C5F}" type="datetimeFigureOut">
              <a:t>15/12/2016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87D3-33A9-0E43-8077-C42C503A0ED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21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C12-C9F1-C44F-93FF-E87C755F8C5F}" type="datetimeFigureOut">
              <a:t>15/12/2016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87D3-33A9-0E43-8077-C42C503A0ED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28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C12-C9F1-C44F-93FF-E87C755F8C5F}" type="datetimeFigureOut">
              <a:t>15/12/2016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87D3-33A9-0E43-8077-C42C503A0ED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77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C12-C9F1-C44F-93FF-E87C755F8C5F}" type="datetimeFigureOut"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87D3-33A9-0E43-8077-C42C503A0ED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02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C12-C9F1-C44F-93FF-E87C755F8C5F}" type="datetimeFigureOut"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87D3-33A9-0E43-8077-C42C503A0ED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58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E9C12-C9F1-C44F-93FF-E87C755F8C5F}" type="datetimeFigureOut"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187D3-33A9-0E43-8077-C42C503A0ED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03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17129" y="4531541"/>
            <a:ext cx="4353450" cy="304014"/>
          </a:xfrm>
        </p:spPr>
        <p:txBody>
          <a:bodyPr>
            <a:normAutofit/>
          </a:bodyPr>
          <a:lstStyle/>
          <a:p>
            <a:r>
              <a:rPr lang="fr-FR" sz="800" b="1"/>
              <a:t>(a) </a:t>
            </a:r>
            <a:r>
              <a:rPr lang="en-US" sz="800"/>
              <a:t>Past estimates and future projections for population for the world’s twelve largest countries</a:t>
            </a:r>
            <a:endParaRPr lang="fr-FR" sz="800"/>
          </a:p>
        </p:txBody>
      </p:sp>
      <p:pic>
        <p:nvPicPr>
          <p:cNvPr id="4" name="Image 3" descr="smallmultiples_lin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28" y="715574"/>
            <a:ext cx="4052594" cy="3858970"/>
          </a:xfrm>
          <a:prstGeom prst="rect">
            <a:avLst/>
          </a:prstGeom>
        </p:spPr>
      </p:pic>
      <p:pic>
        <p:nvPicPr>
          <p:cNvPr id="5" name="Image 4" descr="smallmultiples_map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22" y="715574"/>
            <a:ext cx="3810254" cy="3810254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4770579" y="4525828"/>
            <a:ext cx="3796134" cy="309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" b="1"/>
              <a:t>(b) </a:t>
            </a:r>
            <a:r>
              <a:rPr lang="en-US" sz="800"/>
              <a:t>Public support for vouchers, broken down by religion/ethnicity, income, and state</a:t>
            </a:r>
            <a:endParaRPr lang="fr-FR" sz="800"/>
          </a:p>
        </p:txBody>
      </p:sp>
    </p:spTree>
    <p:extLst>
      <p:ext uri="{BB962C8B-B14F-4D97-AF65-F5344CB8AC3E}">
        <p14:creationId xmlns:p14="http://schemas.microsoft.com/office/powerpoint/2010/main" val="244927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écran 2016-12-15 à 15.55.1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09"/>
          <a:stretch/>
        </p:blipFill>
        <p:spPr>
          <a:xfrm rot="235766">
            <a:off x="-372131" y="1523428"/>
            <a:ext cx="4942182" cy="3789284"/>
          </a:xfrm>
          <a:prstGeom prst="rect">
            <a:avLst/>
          </a:prstGeom>
        </p:spPr>
      </p:pic>
      <p:pic>
        <p:nvPicPr>
          <p:cNvPr id="5" name="Image 4" descr="Capture d’écran 2016-12-15 à 15.55.2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2" t="4574"/>
          <a:stretch/>
        </p:blipFill>
        <p:spPr>
          <a:xfrm rot="255479">
            <a:off x="4392405" y="2261813"/>
            <a:ext cx="4110772" cy="328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752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</Words>
  <Application>Microsoft Macintosh PowerPoint</Application>
  <PresentationFormat>Présentation à l'écran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(a) Past estimates and future projections for population for the world’s twelve largest countries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(a) Past estimates and future projections for population for the world’s twelve largest countries</dc:title>
  <dc:creator>Charlotte Weil</dc:creator>
  <cp:lastModifiedBy>Charlotte Weil</cp:lastModifiedBy>
  <cp:revision>2</cp:revision>
  <dcterms:created xsi:type="dcterms:W3CDTF">2016-11-08T19:26:20Z</dcterms:created>
  <dcterms:modified xsi:type="dcterms:W3CDTF">2016-12-15T23:58:42Z</dcterms:modified>
</cp:coreProperties>
</file>