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46" autoAdjust="0"/>
  </p:normalViewPr>
  <p:slideViewPr>
    <p:cSldViewPr snapToGrid="0" snapToObjects="1">
      <p:cViewPr>
        <p:scale>
          <a:sx n="214" d="100"/>
          <a:sy n="214" d="100"/>
        </p:scale>
        <p:origin x="1144" y="1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93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44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82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6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7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66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36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33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6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70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1DEB-5B6D-094E-9BC5-A6D722049016}" type="datetimeFigureOut">
              <a:t>24/11/2016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AA73-D750-4A4A-8ACF-CBF9CBF76E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05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horizon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79" y="1405038"/>
            <a:ext cx="5486400" cy="520700"/>
          </a:xfrm>
          <a:prstGeom prst="rect">
            <a:avLst/>
          </a:prstGeom>
        </p:spPr>
      </p:pic>
      <p:pic>
        <p:nvPicPr>
          <p:cNvPr id="6" name="Image 5" descr="temporal_ma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10835" b="10020"/>
          <a:stretch/>
        </p:blipFill>
        <p:spPr>
          <a:xfrm>
            <a:off x="3850479" y="2350735"/>
            <a:ext cx="3010685" cy="2823585"/>
          </a:xfrm>
          <a:prstGeom prst="rect">
            <a:avLst/>
          </a:prstGeom>
        </p:spPr>
      </p:pic>
      <p:pic>
        <p:nvPicPr>
          <p:cNvPr id="7" name="Image 6" descr="Streamgraph-display-625x42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"/>
          <a:stretch/>
        </p:blipFill>
        <p:spPr>
          <a:xfrm>
            <a:off x="877918" y="3187746"/>
            <a:ext cx="2762491" cy="17839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7918" y="1040268"/>
            <a:ext cx="5983246" cy="42421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698079" y="1999476"/>
            <a:ext cx="3163085" cy="32829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77918" y="1999475"/>
            <a:ext cx="2820161" cy="32829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540326" y="2350735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Streamgraph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04939" y="1098099"/>
            <a:ext cx="138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Horizon map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391218" y="1999476"/>
            <a:ext cx="15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Temporal map</a:t>
            </a:r>
          </a:p>
        </p:txBody>
      </p:sp>
    </p:spTree>
    <p:extLst>
      <p:ext uri="{BB962C8B-B14F-4D97-AF65-F5344CB8AC3E}">
        <p14:creationId xmlns:p14="http://schemas.microsoft.com/office/powerpoint/2010/main" val="363882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horizon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79" y="1405038"/>
            <a:ext cx="5486400" cy="520700"/>
          </a:xfrm>
          <a:prstGeom prst="rect">
            <a:avLst/>
          </a:prstGeom>
        </p:spPr>
      </p:pic>
      <p:pic>
        <p:nvPicPr>
          <p:cNvPr id="6" name="Image 5" descr="temporal_ma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10835" b="10020"/>
          <a:stretch/>
        </p:blipFill>
        <p:spPr>
          <a:xfrm>
            <a:off x="3850479" y="2350735"/>
            <a:ext cx="3010685" cy="2823585"/>
          </a:xfrm>
          <a:prstGeom prst="rect">
            <a:avLst/>
          </a:prstGeom>
        </p:spPr>
      </p:pic>
      <p:pic>
        <p:nvPicPr>
          <p:cNvPr id="7" name="Image 6" descr="Streamgraph-display-625x42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"/>
          <a:stretch/>
        </p:blipFill>
        <p:spPr>
          <a:xfrm>
            <a:off x="877918" y="3187746"/>
            <a:ext cx="2762491" cy="178392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540326" y="2350735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Streamgraph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04939" y="1098099"/>
            <a:ext cx="138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Horizon map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391218" y="1999476"/>
            <a:ext cx="15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Temporal map</a:t>
            </a:r>
          </a:p>
        </p:txBody>
      </p:sp>
    </p:spTree>
    <p:extLst>
      <p:ext uri="{BB962C8B-B14F-4D97-AF65-F5344CB8AC3E}">
        <p14:creationId xmlns:p14="http://schemas.microsoft.com/office/powerpoint/2010/main" val="18285967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Présentation à l'écran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Weil</dc:creator>
  <cp:lastModifiedBy>Charlotte Weil</cp:lastModifiedBy>
  <cp:revision>2</cp:revision>
  <dcterms:created xsi:type="dcterms:W3CDTF">2016-11-24T19:03:05Z</dcterms:created>
  <dcterms:modified xsi:type="dcterms:W3CDTF">2016-11-24T19:14:21Z</dcterms:modified>
</cp:coreProperties>
</file>